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drawings/drawing1.xml" ContentType="application/vnd.openxmlformats-officedocument.drawingml.chartshape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entation.xml" ContentType="application/vnd.openxmlformats-officedocument.presentationml.presentation.main+xml"/>
  <Override PartName="/ppt/drawings/drawing10.xml" ContentType="application/vnd.openxmlformats-officedocument.drawingml.chartshapes+xml"/>
  <Override PartName="/ppt/drawings/drawing9.xml" ContentType="application/vnd.openxmlformats-officedocument.drawingml.chartshapes+xml"/>
  <Override PartName="/ppt/drawings/drawing8.xml" ContentType="application/vnd.openxmlformats-officedocument.drawingml.chartshapes+xml"/>
  <Override PartName="/ppt/drawings/drawing7.xml" ContentType="application/vnd.openxmlformats-officedocument.drawingml.chartshapes+xml"/>
  <Override PartName="/ppt/drawings/drawing6.xml" ContentType="application/vnd.openxmlformats-officedocument.drawingml.chartshapes+xml"/>
  <Override PartName="/ppt/drawings/drawing5.xml" ContentType="application/vnd.openxmlformats-officedocument.drawingml.chartshapes+xml"/>
  <Override PartName="/ppt/drawings/drawing4.xml" ContentType="application/vnd.openxmlformats-officedocument.drawingml.chartshapes+xml"/>
  <Override PartName="/ppt/drawings/drawing3.xml" ContentType="application/vnd.openxmlformats-officedocument.drawingml.chartshapes+xml"/>
  <Override PartName="/ppt/drawings/drawing2.xml" ContentType="application/vnd.openxmlformats-officedocument.drawingml.chartshap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27.xml" ContentType="application/vnd.openxmlformats-officedocument.drawingml.chart+xml"/>
  <Override PartName="/ppt/charts/chart26.xml" ContentType="application/vnd.openxmlformats-officedocument.drawingml.char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harts/chart25.xml" ContentType="application/vnd.openxmlformats-officedocument.drawingml.char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charts/chart23.xml" ContentType="application/vnd.openxmlformats-officedocument.drawingml.chart+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24.xml" ContentType="application/vnd.openxmlformats-officedocument.drawingml.chart+xml"/>
  <Override PartName="/ppt/charts/chart22.xml" ContentType="application/vnd.openxmlformats-officedocument.drawingml.chart+xml"/>
  <Override PartName="/ppt/charts/chart21.xml" ContentType="application/vnd.openxmlformats-officedocument.drawingml.chart+xml"/>
  <Override PartName="/ppt/charts/chart20.xml" ContentType="application/vnd.openxmlformats-officedocument.drawingml.chart+xml"/>
  <Override PartName="/ppt/charts/chart19.xml" ContentType="application/vnd.openxmlformats-officedocument.drawingml.chart+xml"/>
  <Override PartName="/ppt/charts/chart18.xml" ContentType="application/vnd.openxmlformats-officedocument.drawingml.chart+xml"/>
  <Override PartName="/ppt/charts/chart17.xml" ContentType="application/vnd.openxmlformats-officedocument.drawingml.chart+xml"/>
  <Override PartName="/ppt/charts/chart16.xml" ContentType="application/vnd.openxmlformats-officedocument.drawingml.chart+xml"/>
  <Override PartName="/ppt/charts/chart15.xml" ContentType="application/vnd.openxmlformats-officedocument.drawingml.chart+xml"/>
  <Override PartName="/ppt/charts/chart14.xml" ContentType="application/vnd.openxmlformats-officedocument.drawingml.chart+xml"/>
  <Override PartName="/ppt/charts/chart13.xml" ContentType="application/vnd.openxmlformats-officedocument.drawingml.chart+xml"/>
  <Override PartName="/ppt/charts/chart12.xml" ContentType="application/vnd.openxmlformats-officedocument.drawingml.chart+xml"/>
  <Override PartName="/ppt/charts/chart11.xml" ContentType="application/vnd.openxmlformats-officedocument.drawingml.chart+xml"/>
  <Override PartName="/ppt/charts/chart10.xml" ContentType="application/vnd.openxmlformats-officedocument.drawingml.chart+xml"/>
  <Override PartName="/ppt/charts/chart9.xml" ContentType="application/vnd.openxmlformats-officedocument.drawingml.chart+xml"/>
  <Override PartName="/ppt/charts/chart45.xml" ContentType="application/vnd.openxmlformats-officedocument.drawingml.chart+xml"/>
  <Override PartName="/ppt/charts/chart50.xml" ContentType="application/vnd.openxmlformats-officedocument.drawingml.chart+xml"/>
  <Override PartName="/ppt/theme/themeOverride2.xml" ContentType="application/vnd.openxmlformats-officedocument.themeOverride+xml"/>
  <Override PartName="/ppt/charts/chart51.xml" ContentType="application/vnd.openxmlformats-officedocument.drawingml.chart+xml"/>
  <Override PartName="/ppt/theme/themeOverride3.xml" ContentType="application/vnd.openxmlformats-officedocument.themeOverride+xml"/>
  <Override PartName="/ppt/charts/chart8.xml" ContentType="application/vnd.openxmlformats-officedocument.drawingml.chart+xml"/>
  <Override PartName="/ppt/charts/chart44.xml" ContentType="application/vnd.openxmlformats-officedocument.drawingml.chart+xml"/>
  <Override PartName="/ppt/charts/chart52.xml" ContentType="application/vnd.openxmlformats-officedocument.drawingml.chart+xml"/>
  <Override PartName="/ppt/theme/themeOverride4.xml" ContentType="application/vnd.openxmlformats-officedocument.themeOverride+xml"/>
  <Override PartName="/ppt/charts/chart46.xml" ContentType="application/vnd.openxmlformats-officedocument.drawingml.chart+xml"/>
  <Override PartName="/ppt/charts/chart53.xml" ContentType="application/vnd.openxmlformats-officedocument.drawingml.chart+xml"/>
  <Override PartName="/ppt/theme/themeOverride5.xml" ContentType="application/vnd.openxmlformats-officedocument.themeOverride+xml"/>
  <Override PartName="/ppt/charts/chart43.xml" ContentType="application/vnd.openxmlformats-officedocument.drawingml.chart+xml"/>
  <Override PartName="/ppt/charts/chart54.xml" ContentType="application/vnd.openxmlformats-officedocument.drawingml.chart+xml"/>
  <Override PartName="/ppt/theme/themeOverride6.xml" ContentType="application/vnd.openxmlformats-officedocument.themeOverride+xml"/>
  <Override PartName="/ppt/charts/chart47.xml" ContentType="application/vnd.openxmlformats-officedocument.drawingml.chart+xml"/>
  <Override PartName="/ppt/charts/chart55.xml" ContentType="application/vnd.openxmlformats-officedocument.drawingml.chart+xml"/>
  <Override PartName="/ppt/theme/themeOverride7.xml" ContentType="application/vnd.openxmlformats-officedocument.themeOverride+xml"/>
  <Override PartName="/ppt/charts/chart42.xml" ContentType="application/vnd.openxmlformats-officedocument.drawingml.chart+xml"/>
  <Override PartName="/ppt/charts/chart56.xml" ContentType="application/vnd.openxmlformats-officedocument.drawingml.chart+xml"/>
  <Override PartName="/ppt/theme/themeOverride8.xml" ContentType="application/vnd.openxmlformats-officedocument.themeOverride+xml"/>
  <Override PartName="/ppt/charts/chart48.xml" ContentType="application/vnd.openxmlformats-officedocument.drawingml.chart+xml"/>
  <Override PartName="/ppt/charts/chart57.xml" ContentType="application/vnd.openxmlformats-officedocument.drawingml.chart+xml"/>
  <Override PartName="/ppt/theme/themeOverride9.xml" ContentType="application/vnd.openxmlformats-officedocument.themeOverride+xml"/>
  <Override PartName="/ppt/charts/chart41.xml" ContentType="application/vnd.openxmlformats-officedocument.drawingml.chart+xml"/>
  <Override PartName="/ppt/charts/chart58.xml" ContentType="application/vnd.openxmlformats-officedocument.drawingml.chart+xml"/>
  <Override PartName="/ppt/theme/themeOverride10.xml" ContentType="application/vnd.openxmlformats-officedocument.themeOverride+xml"/>
  <Override PartName="/ppt/charts/chart40.xml" ContentType="application/vnd.openxmlformats-officedocument.drawingml.chart+xml"/>
  <Override PartName="/ppt/charts/chart49.xml" ContentType="application/vnd.openxmlformats-officedocument.drawingml.chart+xml"/>
  <Override PartName="/ppt/theme/themeOverride1.xml" ContentType="application/vnd.openxmlformats-officedocument.themeOverride+xml"/>
  <Override PartName="/ppt/charts/chart39.xml" ContentType="application/vnd.openxmlformats-officedocument.drawingml.chart+xml"/>
  <Override PartName="/ppt/charts/chart38.xml" ContentType="application/vnd.openxmlformats-officedocument.drawingml.chart+xml"/>
  <Override PartName="/ppt/charts/chart37.xml" ContentType="application/vnd.openxmlformats-officedocument.drawingml.chart+xml"/>
  <Override PartName="/ppt/charts/chart36.xml" ContentType="application/vnd.openxmlformats-officedocument.drawingml.chart+xml"/>
  <Override PartName="/ppt/charts/chart35.xml" ContentType="application/vnd.openxmlformats-officedocument.drawingml.chart+xml"/>
  <Override PartName="/ppt/charts/chart34.xml" ContentType="application/vnd.openxmlformats-officedocument.drawingml.chart+xml"/>
  <Override PartName="/ppt/charts/chart33.xml" ContentType="application/vnd.openxmlformats-officedocument.drawingml.chart+xml"/>
  <Override PartName="/ppt/charts/chart32.xml" ContentType="application/vnd.openxmlformats-officedocument.drawingml.chart+xml"/>
  <Override PartName="/ppt/charts/chart31.xml" ContentType="application/vnd.openxmlformats-officedocument.drawingml.chart+xml"/>
  <Override PartName="/ppt/charts/chart30.xml" ContentType="application/vnd.openxmlformats-officedocument.drawingml.chart+xml"/>
  <Override PartName="/ppt/charts/chart29.xml" ContentType="application/vnd.openxmlformats-officedocument.drawingml.chart+xml"/>
  <Override PartName="/ppt/charts/chart28.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customXml/itemProps9.xml" ContentType="application/vnd.openxmlformats-officedocument.customXmlProperties+xml"/>
  <Override PartName="/customXml/itemProps8.xml" ContentType="application/vnd.openxmlformats-officedocument.customXmlProperties+xml"/>
  <Override PartName="/customXml/itemProps10.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4" r:id="rId8"/>
    <p:sldMasterId id="2147483675" r:id="rId9"/>
    <p:sldMasterId id="2147483687" r:id="rId10"/>
  </p:sldMasterIdLst>
  <p:notesMasterIdLst>
    <p:notesMasterId r:id="rId73"/>
  </p:notesMasterIdLst>
  <p:handoutMasterIdLst>
    <p:handoutMasterId r:id="rId74"/>
  </p:handoutMasterIdLst>
  <p:sldIdLst>
    <p:sldId id="305" r:id="rId11"/>
    <p:sldId id="306" r:id="rId12"/>
    <p:sldId id="260" r:id="rId13"/>
    <p:sldId id="261" r:id="rId14"/>
    <p:sldId id="262" r:id="rId15"/>
    <p:sldId id="263" r:id="rId16"/>
    <p:sldId id="264" r:id="rId17"/>
    <p:sldId id="308"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3" r:id="rId35"/>
    <p:sldId id="281" r:id="rId36"/>
    <p:sldId id="282"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307" r:id="rId50"/>
    <p:sldId id="296" r:id="rId51"/>
    <p:sldId id="297" r:id="rId52"/>
    <p:sldId id="298" r:id="rId53"/>
    <p:sldId id="299" r:id="rId54"/>
    <p:sldId id="300" r:id="rId55"/>
    <p:sldId id="301" r:id="rId56"/>
    <p:sldId id="302" r:id="rId57"/>
    <p:sldId id="303" r:id="rId58"/>
    <p:sldId id="304"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Lst>
  <p:sldSz cx="12192000" cy="6858000"/>
  <p:notesSz cx="6997700" cy="9283700"/>
  <p:defaultTex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4">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55A2A8-10F7-4C91-9D8D-46A79BF6C5AE}" v="2" dt="2021-07-08T19:28:21.7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90" autoAdjust="0"/>
    <p:restoredTop sz="93193" autoAdjust="0"/>
  </p:normalViewPr>
  <p:slideViewPr>
    <p:cSldViewPr>
      <p:cViewPr varScale="1">
        <p:scale>
          <a:sx n="81" d="100"/>
          <a:sy n="81" d="100"/>
        </p:scale>
        <p:origin x="710" y="6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92" y="1512"/>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handoutMaster" Target="handoutMasters/handoutMaster1.xml"/><Relationship Id="rId79" Type="http://schemas.microsoft.com/office/2015/10/relationships/revisionInfo" Target="revisionInfo.xml"/><Relationship Id="rId5" Type="http://schemas.openxmlformats.org/officeDocument/2006/relationships/customXml" Target="../customXml/item5.xml"/><Relationship Id="rId61" Type="http://schemas.openxmlformats.org/officeDocument/2006/relationships/slide" Target="slides/slide51.xml"/><Relationship Id="rId82" Type="http://schemas.openxmlformats.org/officeDocument/2006/relationships/customXml" Target="../customXml/item10.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theme" Target="theme/theme1.xml"/><Relationship Id="rId8" Type="http://schemas.openxmlformats.org/officeDocument/2006/relationships/slideMaster" Target="slideMasters/slideMaster1.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customXml" Target="../customXml/item8.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3.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notesMaster" Target="notesMasters/notesMaster1.xml"/><Relationship Id="rId78" Type="http://schemas.openxmlformats.org/officeDocument/2006/relationships/tableStyles" Target="tableStyles.xml"/><Relationship Id="rId81" Type="http://schemas.openxmlformats.org/officeDocument/2006/relationships/customXml" Target="../customXml/item9.xml"/><Relationship Id="rId4" Type="http://schemas.openxmlformats.org/officeDocument/2006/relationships/customXml" Target="../customXml/item4.xml"/><Relationship Id="rId9" Type="http://schemas.openxmlformats.org/officeDocument/2006/relationships/slideMaster" Target="slideMasters/slideMaster2.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viewProps" Target="viewProps.xml"/><Relationship Id="rId7" Type="http://schemas.openxmlformats.org/officeDocument/2006/relationships/customXml" Target="../customXml/item7.xml"/><Relationship Id="rId71" Type="http://schemas.openxmlformats.org/officeDocument/2006/relationships/slide" Target="slides/slide61.xml"/><Relationship Id="rId2" Type="http://schemas.openxmlformats.org/officeDocument/2006/relationships/customXml" Target="../customXml/item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48.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49.xlsx"/><Relationship Id="rId1" Type="http://schemas.openxmlformats.org/officeDocument/2006/relationships/themeOverride" Target="../theme/themeOverride2.xml"/></Relationships>
</file>

<file path=ppt/charts/_rels/chart51.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50.xlsx"/><Relationship Id="rId1" Type="http://schemas.openxmlformats.org/officeDocument/2006/relationships/themeOverride" Target="../theme/themeOverride3.xml"/></Relationships>
</file>

<file path=ppt/charts/_rels/chart52.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51.xlsx"/><Relationship Id="rId1" Type="http://schemas.openxmlformats.org/officeDocument/2006/relationships/themeOverride" Target="../theme/themeOverride4.xml"/></Relationships>
</file>

<file path=ppt/charts/_rels/chart53.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52.xlsx"/><Relationship Id="rId1" Type="http://schemas.openxmlformats.org/officeDocument/2006/relationships/themeOverride" Target="../theme/themeOverride5.xml"/></Relationships>
</file>

<file path=ppt/charts/_rels/chart54.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53.xlsx"/><Relationship Id="rId1" Type="http://schemas.openxmlformats.org/officeDocument/2006/relationships/themeOverride" Target="../theme/themeOverride6.xml"/></Relationships>
</file>

<file path=ppt/charts/_rels/chart55.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54.xlsx"/><Relationship Id="rId1" Type="http://schemas.openxmlformats.org/officeDocument/2006/relationships/themeOverride" Target="../theme/themeOverride7.xml"/></Relationships>
</file>

<file path=ppt/charts/_rels/chart56.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55.xlsx"/><Relationship Id="rId1" Type="http://schemas.openxmlformats.org/officeDocument/2006/relationships/themeOverride" Target="../theme/themeOverride8.xml"/></Relationships>
</file>

<file path=ppt/charts/_rels/chart57.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56.xlsx"/><Relationship Id="rId1" Type="http://schemas.openxmlformats.org/officeDocument/2006/relationships/themeOverride" Target="../theme/themeOverride9.xml"/></Relationships>
</file>

<file path=ppt/charts/_rels/chart58.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package" Target="../embeddings/Microsoft_Excel_Worksheet57.xlsx"/><Relationship Id="rId1" Type="http://schemas.openxmlformats.org/officeDocument/2006/relationships/themeOverride" Target="../theme/themeOverride10.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131061260152727E-2"/>
          <c:y val="5.1282051282051287E-2"/>
          <c:w val="0.86635091329276548"/>
          <c:h val="0.77289377289377359"/>
        </c:manualLayout>
      </c:layout>
      <c:barChart>
        <c:barDir val="col"/>
        <c:grouping val="clustered"/>
        <c:varyColors val="0"/>
        <c:ser>
          <c:idx val="0"/>
          <c:order val="0"/>
          <c:tx>
            <c:strRef>
              <c:f>Sheet1!$B$1</c:f>
              <c:strCache>
                <c:ptCount val="1"/>
              </c:strCache>
            </c:strRef>
          </c:tx>
          <c:spPr>
            <a:solidFill>
              <a:schemeClr val="bg1">
                <a:lumMod val="75000"/>
              </a:schemeClr>
            </a:solidFill>
            <a:ln w="33539">
              <a:noFill/>
            </a:ln>
          </c:spPr>
          <c:invertIfNegative val="0"/>
          <c:dPt>
            <c:idx val="12"/>
            <c:invertIfNegative val="0"/>
            <c:bubble3D val="0"/>
            <c:extLst>
              <c:ext xmlns:c16="http://schemas.microsoft.com/office/drawing/2014/chart" uri="{C3380CC4-5D6E-409C-BE32-E72D297353CC}">
                <c16:uniqueId val="{00000000-09D5-4053-BCD9-EF0C38B3EA2D}"/>
              </c:ext>
            </c:extLst>
          </c:dPt>
          <c:dPt>
            <c:idx val="13"/>
            <c:invertIfNegative val="0"/>
            <c:bubble3D val="0"/>
            <c:extLst>
              <c:ext xmlns:c16="http://schemas.microsoft.com/office/drawing/2014/chart" uri="{C3380CC4-5D6E-409C-BE32-E72D297353CC}">
                <c16:uniqueId val="{00000001-09D5-4053-BCD9-EF0C38B3EA2D}"/>
              </c:ext>
            </c:extLst>
          </c:dPt>
          <c:dPt>
            <c:idx val="14"/>
            <c:invertIfNegative val="0"/>
            <c:bubble3D val="0"/>
            <c:extLst>
              <c:ext xmlns:c16="http://schemas.microsoft.com/office/drawing/2014/chart" uri="{C3380CC4-5D6E-409C-BE32-E72D297353CC}">
                <c16:uniqueId val="{00000002-09D5-4053-BCD9-EF0C38B3EA2D}"/>
              </c:ext>
            </c:extLst>
          </c:dPt>
          <c:dPt>
            <c:idx val="15"/>
            <c:invertIfNegative val="0"/>
            <c:bubble3D val="0"/>
            <c:extLst>
              <c:ext xmlns:c16="http://schemas.microsoft.com/office/drawing/2014/chart" uri="{C3380CC4-5D6E-409C-BE32-E72D297353CC}">
                <c16:uniqueId val="{00000003-09D5-4053-BCD9-EF0C38B3EA2D}"/>
              </c:ext>
            </c:extLst>
          </c:dPt>
          <c:dLbls>
            <c:dLbl>
              <c:idx val="0"/>
              <c:layout>
                <c:manualLayout>
                  <c:x val="-3.0722204033359068E-3"/>
                  <c:y val="8.845975763262618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9D5-4053-BCD9-EF0C38B3EA2D}"/>
                </c:ext>
              </c:extLst>
            </c:dLbl>
            <c:dLbl>
              <c:idx val="1"/>
              <c:layout>
                <c:manualLayout>
                  <c:x val="-3.3981991455067826E-3"/>
                  <c:y val="1.222864149744171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9D5-4053-BCD9-EF0C38B3EA2D}"/>
                </c:ext>
              </c:extLst>
            </c:dLbl>
            <c:dLbl>
              <c:idx val="2"/>
              <c:layout>
                <c:manualLayout>
                  <c:x val="-3.7241778876777425E-3"/>
                  <c:y val="1.403052282543725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9D5-4053-BCD9-EF0C38B3EA2D}"/>
                </c:ext>
              </c:extLst>
            </c:dLbl>
            <c:dLbl>
              <c:idx val="3"/>
              <c:layout>
                <c:manualLayout>
                  <c:x val="-4.0501566298486152E-3"/>
                  <c:y val="1.046892532928798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9D5-4053-BCD9-EF0C38B3EA2D}"/>
                </c:ext>
              </c:extLst>
            </c:dLbl>
            <c:dLbl>
              <c:idx val="4"/>
              <c:layout>
                <c:manualLayout>
                  <c:x val="-3.0722510058328145E-3"/>
                  <c:y val="1.407633431847843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9D5-4053-BCD9-EF0C38B3EA2D}"/>
                </c:ext>
              </c:extLst>
            </c:dLbl>
            <c:dLbl>
              <c:idx val="5"/>
              <c:layout>
                <c:manualLayout>
                  <c:x val="-2.0944487832059151E-3"/>
                  <c:y val="6.59025772801703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9D5-4053-BCD9-EF0C38B3EA2D}"/>
                </c:ext>
              </c:extLst>
            </c:dLbl>
            <c:dLbl>
              <c:idx val="6"/>
              <c:layout>
                <c:manualLayout>
                  <c:x val="-2.4204275253767913E-3"/>
                  <c:y val="-6.270994530764749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9D5-4053-BCD9-EF0C38B3EA2D}"/>
                </c:ext>
              </c:extLst>
            </c:dLbl>
            <c:dLbl>
              <c:idx val="7"/>
              <c:layout>
                <c:manualLayout>
                  <c:x val="-1.4425219013611003E-3"/>
                  <c:y val="-3.662917929189655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9D5-4053-BCD9-EF0C38B3EA2D}"/>
                </c:ext>
              </c:extLst>
            </c:dLbl>
            <c:dLbl>
              <c:idx val="8"/>
              <c:layout>
                <c:manualLayout>
                  <c:x val="-3.0722816083299724E-3"/>
                  <c:y val="-3.080726059560084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9D5-4053-BCD9-EF0C38B3EA2D}"/>
                </c:ext>
              </c:extLst>
            </c:dLbl>
            <c:dLbl>
              <c:idx val="9"/>
              <c:layout>
                <c:manualLayout>
                  <c:x val="-7.9069842090496534E-4"/>
                  <c:y val="8.859784199522725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9D5-4053-BCD9-EF0C38B3EA2D}"/>
                </c:ext>
              </c:extLst>
            </c:dLbl>
            <c:dLbl>
              <c:idx val="10"/>
              <c:layout>
                <c:manualLayout>
                  <c:x val="-3.7241356912832641E-3"/>
                  <c:y val="1.25641951777905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9D5-4053-BCD9-EF0C38B3EA2D}"/>
                </c:ext>
              </c:extLst>
            </c:dLbl>
            <c:dLbl>
              <c:idx val="11"/>
              <c:layout>
                <c:manualLayout>
                  <c:x val="-1.442552503858036E-3"/>
                  <c:y val="1.082772769141331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9D5-4053-BCD9-EF0C38B3EA2D}"/>
                </c:ext>
              </c:extLst>
            </c:dLbl>
            <c:dLbl>
              <c:idx val="12"/>
              <c:layout>
                <c:manualLayout>
                  <c:x val="-3.072312210827129E-3"/>
                  <c:y val="1.263867034263626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9D5-4053-BCD9-EF0C38B3EA2D}"/>
                </c:ext>
              </c:extLst>
            </c:dLbl>
            <c:dLbl>
              <c:idx val="13"/>
              <c:layout>
                <c:manualLayout>
                  <c:x val="-3.3981875516092145E-3"/>
                  <c:y val="1.18351105900047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9D5-4053-BCD9-EF0C38B3EA2D}"/>
                </c:ext>
              </c:extLst>
            </c:dLbl>
            <c:numFmt formatCode="\$#,##0.0_);[Red]\(\$#,##0.0\)" sourceLinked="0"/>
            <c:spPr>
              <a:noFill/>
              <a:ln w="33539">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2004-1</c:v>
                </c:pt>
                <c:pt idx="1">
                  <c:v>2</c:v>
                </c:pt>
                <c:pt idx="2">
                  <c:v>3</c:v>
                </c:pt>
                <c:pt idx="3">
                  <c:v>4</c:v>
                </c:pt>
                <c:pt idx="4">
                  <c:v>2005-1</c:v>
                </c:pt>
                <c:pt idx="5">
                  <c:v>2</c:v>
                </c:pt>
                <c:pt idx="6">
                  <c:v>3</c:v>
                </c:pt>
                <c:pt idx="7">
                  <c:v>4</c:v>
                </c:pt>
                <c:pt idx="8">
                  <c:v>2006-1</c:v>
                </c:pt>
                <c:pt idx="9">
                  <c:v>2</c:v>
                </c:pt>
                <c:pt idx="10">
                  <c:v>3</c:v>
                </c:pt>
                <c:pt idx="11">
                  <c:v>4</c:v>
                </c:pt>
                <c:pt idx="12">
                  <c:v>2007-1</c:v>
                </c:pt>
                <c:pt idx="13">
                  <c:v>2</c:v>
                </c:pt>
                <c:pt idx="14">
                  <c:v>3</c:v>
                </c:pt>
                <c:pt idx="15">
                  <c:v>4</c:v>
                </c:pt>
              </c:strCache>
            </c:strRef>
          </c:cat>
          <c:val>
            <c:numRef>
              <c:f>Sheet1!$B$2:$B$17</c:f>
              <c:numCache>
                <c:formatCode>"$"#,##0.0_);[Red]\("$"#,##0.0\)</c:formatCode>
                <c:ptCount val="16"/>
                <c:pt idx="0">
                  <c:v>123.52500000000001</c:v>
                </c:pt>
                <c:pt idx="1">
                  <c:v>127.2</c:v>
                </c:pt>
                <c:pt idx="2">
                  <c:v>133.30000000000001</c:v>
                </c:pt>
                <c:pt idx="3" formatCode="&quot;$&quot;#,##0.00_);[Red]\(&quot;$&quot;#,##0.00\)">
                  <c:v>143.4</c:v>
                </c:pt>
                <c:pt idx="4" formatCode="&quot;$&quot;#,##0.00_);[Red]\(&quot;$&quot;#,##0.00\)">
                  <c:v>148.69999999999999</c:v>
                </c:pt>
                <c:pt idx="5" formatCode="General">
                  <c:v>150.80000000000001</c:v>
                </c:pt>
                <c:pt idx="6" formatCode="&quot;$&quot;#,##0.00_);[Red]\(&quot;$&quot;#,##0.00\)">
                  <c:v>157.96</c:v>
                </c:pt>
                <c:pt idx="7" formatCode="General">
                  <c:v>166.3</c:v>
                </c:pt>
                <c:pt idx="8" formatCode="General">
                  <c:v>170.1</c:v>
                </c:pt>
                <c:pt idx="9" formatCode="General">
                  <c:v>178.2</c:v>
                </c:pt>
                <c:pt idx="10" formatCode="General">
                  <c:v>180.86</c:v>
                </c:pt>
                <c:pt idx="11" formatCode="General">
                  <c:v>181.67</c:v>
                </c:pt>
                <c:pt idx="12" formatCode="General">
                  <c:v>180.34</c:v>
                </c:pt>
                <c:pt idx="13" formatCode="General">
                  <c:v>184.47</c:v>
                </c:pt>
                <c:pt idx="14" formatCode="General">
                  <c:v>187.2</c:v>
                </c:pt>
                <c:pt idx="15" formatCode="General">
                  <c:v>188.24</c:v>
                </c:pt>
              </c:numCache>
            </c:numRef>
          </c:val>
          <c:extLst>
            <c:ext xmlns:c16="http://schemas.microsoft.com/office/drawing/2014/chart" uri="{C3380CC4-5D6E-409C-BE32-E72D297353CC}">
              <c16:uniqueId val="{00000010-09D5-4053-BCD9-EF0C38B3EA2D}"/>
            </c:ext>
          </c:extLst>
        </c:ser>
        <c:dLbls>
          <c:showLegendKey val="0"/>
          <c:showVal val="0"/>
          <c:showCatName val="0"/>
          <c:showSerName val="0"/>
          <c:showPercent val="0"/>
          <c:showBubbleSize val="0"/>
        </c:dLbls>
        <c:gapWidth val="50"/>
        <c:axId val="328986440"/>
        <c:axId val="328986048"/>
      </c:barChart>
      <c:lineChart>
        <c:grouping val="standard"/>
        <c:varyColors val="0"/>
        <c:ser>
          <c:idx val="1"/>
          <c:order val="1"/>
          <c:tx>
            <c:strRef>
              <c:f>Sheet1!$C$1</c:f>
              <c:strCache>
                <c:ptCount val="1"/>
              </c:strCache>
            </c:strRef>
          </c:tx>
          <c:spPr>
            <a:ln w="33539">
              <a:solidFill>
                <a:srgbClr val="000000"/>
              </a:solidFill>
              <a:prstDash val="solid"/>
            </a:ln>
          </c:spPr>
          <c:marker>
            <c:symbol val="circle"/>
            <c:size val="7"/>
            <c:spPr>
              <a:solidFill>
                <a:srgbClr val="000000"/>
              </a:solidFill>
              <a:ln>
                <a:solidFill>
                  <a:srgbClr val="FFFFFF"/>
                </a:solidFill>
                <a:prstDash val="solid"/>
              </a:ln>
            </c:spPr>
          </c:marker>
          <c:dLbls>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9D5-4053-BCD9-EF0C38B3EA2D}"/>
                </c:ext>
              </c:extLst>
            </c:dLbl>
            <c:numFmt formatCode="0.0%" sourceLinked="0"/>
            <c:spPr>
              <a:noFill/>
              <a:ln w="33539">
                <a:noFill/>
              </a:ln>
            </c:spPr>
            <c:txPr>
              <a:bodyPr/>
              <a:lstStyle/>
              <a:p>
                <a:pPr>
                  <a:defRPr sz="1000" b="1" i="0" u="none" strike="noStrike" baseline="0">
                    <a:solidFill>
                      <a:srgbClr val="000000"/>
                    </a:solidFill>
                    <a:latin typeface="Arial" panose="020B0604020202020204" pitchFamily="34" charset="0"/>
                    <a:ea typeface="Arial Narrow"/>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2004-1</c:v>
                </c:pt>
                <c:pt idx="1">
                  <c:v>2</c:v>
                </c:pt>
                <c:pt idx="2">
                  <c:v>3</c:v>
                </c:pt>
                <c:pt idx="3">
                  <c:v>4</c:v>
                </c:pt>
                <c:pt idx="4">
                  <c:v>2005-1</c:v>
                </c:pt>
                <c:pt idx="5">
                  <c:v>2</c:v>
                </c:pt>
                <c:pt idx="6">
                  <c:v>3</c:v>
                </c:pt>
                <c:pt idx="7">
                  <c:v>4</c:v>
                </c:pt>
                <c:pt idx="8">
                  <c:v>2006-1</c:v>
                </c:pt>
                <c:pt idx="9">
                  <c:v>2</c:v>
                </c:pt>
                <c:pt idx="10">
                  <c:v>3</c:v>
                </c:pt>
                <c:pt idx="11">
                  <c:v>4</c:v>
                </c:pt>
                <c:pt idx="12">
                  <c:v>2007-1</c:v>
                </c:pt>
                <c:pt idx="13">
                  <c:v>2</c:v>
                </c:pt>
                <c:pt idx="14">
                  <c:v>3</c:v>
                </c:pt>
                <c:pt idx="15">
                  <c:v>4</c:v>
                </c:pt>
              </c:strCache>
            </c:strRef>
          </c:cat>
          <c:val>
            <c:numRef>
              <c:f>Sheet1!$C$2:$C$17</c:f>
              <c:numCache>
                <c:formatCode>0.0%</c:formatCode>
                <c:ptCount val="16"/>
                <c:pt idx="0">
                  <c:v>1.4999999999999999E-2</c:v>
                </c:pt>
                <c:pt idx="1">
                  <c:v>5.0999999999999997E-2</c:v>
                </c:pt>
                <c:pt idx="2">
                  <c:v>8.3000000000000004E-2</c:v>
                </c:pt>
                <c:pt idx="3" formatCode="0.00%">
                  <c:v>0.19600000000000001</c:v>
                </c:pt>
                <c:pt idx="4" formatCode="0.00%">
                  <c:v>0.20399999999999999</c:v>
                </c:pt>
                <c:pt idx="5" formatCode="0.00%">
                  <c:v>0.186</c:v>
                </c:pt>
                <c:pt idx="6" formatCode="0.00%">
                  <c:v>0.18509999999999999</c:v>
                </c:pt>
                <c:pt idx="7" formatCode="General">
                  <c:v>0.159</c:v>
                </c:pt>
                <c:pt idx="8" formatCode="General">
                  <c:v>0.14399999999999999</c:v>
                </c:pt>
                <c:pt idx="9" formatCode="General">
                  <c:v>0.184</c:v>
                </c:pt>
                <c:pt idx="10" formatCode="General">
                  <c:v>0.14499999999999999</c:v>
                </c:pt>
                <c:pt idx="11" formatCode="General">
                  <c:v>6.8599999999999994E-2</c:v>
                </c:pt>
                <c:pt idx="12" formatCode="General">
                  <c:v>6.0199999999999997E-2</c:v>
                </c:pt>
                <c:pt idx="13" formatCode="General">
                  <c:v>3.5200000000000002E-2</c:v>
                </c:pt>
                <c:pt idx="14" formatCode="General">
                  <c:v>3.5400000000000001E-2</c:v>
                </c:pt>
                <c:pt idx="15" formatCode="General">
                  <c:v>3.5799999999999998E-2</c:v>
                </c:pt>
              </c:numCache>
            </c:numRef>
          </c:val>
          <c:smooth val="1"/>
          <c:extLst>
            <c:ext xmlns:c16="http://schemas.microsoft.com/office/drawing/2014/chart" uri="{C3380CC4-5D6E-409C-BE32-E72D297353CC}">
              <c16:uniqueId val="{00000012-09D5-4053-BCD9-EF0C38B3EA2D}"/>
            </c:ext>
          </c:extLst>
        </c:ser>
        <c:dLbls>
          <c:showLegendKey val="0"/>
          <c:showVal val="0"/>
          <c:showCatName val="0"/>
          <c:showSerName val="0"/>
          <c:showPercent val="0"/>
          <c:showBubbleSize val="0"/>
        </c:dLbls>
        <c:marker val="1"/>
        <c:smooth val="0"/>
        <c:axId val="328985656"/>
        <c:axId val="328985264"/>
      </c:lineChart>
      <c:catAx>
        <c:axId val="328986440"/>
        <c:scaling>
          <c:orientation val="minMax"/>
        </c:scaling>
        <c:delete val="0"/>
        <c:axPos val="b"/>
        <c:numFmt formatCode="General" sourceLinked="1"/>
        <c:majorTickMark val="out"/>
        <c:minorTickMark val="none"/>
        <c:tickLblPos val="nextTo"/>
        <c:spPr>
          <a:ln w="4192">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28986048"/>
        <c:crossesAt val="50"/>
        <c:auto val="1"/>
        <c:lblAlgn val="ctr"/>
        <c:lblOffset val="100"/>
        <c:tickLblSkip val="1"/>
        <c:tickMarkSkip val="1"/>
        <c:noMultiLvlLbl val="0"/>
      </c:catAx>
      <c:valAx>
        <c:axId val="328986048"/>
        <c:scaling>
          <c:orientation val="minMax"/>
          <c:max val="200"/>
          <c:min val="90"/>
        </c:scaling>
        <c:delete val="0"/>
        <c:axPos val="l"/>
        <c:numFmt formatCode="\$#,##0_);[Red]\(\$#,##0\)" sourceLinked="0"/>
        <c:majorTickMark val="out"/>
        <c:minorTickMark val="none"/>
        <c:tickLblPos val="nextTo"/>
        <c:spPr>
          <a:ln w="4192">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8986440"/>
        <c:crosses val="autoZero"/>
        <c:crossBetween val="between"/>
        <c:majorUnit val="10"/>
      </c:valAx>
      <c:catAx>
        <c:axId val="328985656"/>
        <c:scaling>
          <c:orientation val="minMax"/>
        </c:scaling>
        <c:delete val="1"/>
        <c:axPos val="b"/>
        <c:numFmt formatCode="General" sourceLinked="1"/>
        <c:majorTickMark val="out"/>
        <c:minorTickMark val="none"/>
        <c:tickLblPos val="none"/>
        <c:crossAx val="328985264"/>
        <c:crosses val="autoZero"/>
        <c:auto val="1"/>
        <c:lblAlgn val="ctr"/>
        <c:lblOffset val="100"/>
        <c:noMultiLvlLbl val="0"/>
      </c:catAx>
      <c:valAx>
        <c:axId val="328985264"/>
        <c:scaling>
          <c:orientation val="minMax"/>
          <c:max val="0.30000000000000004"/>
          <c:min val="0"/>
        </c:scaling>
        <c:delete val="0"/>
        <c:axPos val="r"/>
        <c:numFmt formatCode="0%" sourceLinked="0"/>
        <c:majorTickMark val="cross"/>
        <c:minorTickMark val="none"/>
        <c:tickLblPos val="nextTo"/>
        <c:spPr>
          <a:ln w="4192">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8985656"/>
        <c:crosses val="max"/>
        <c:crossBetween val="between"/>
        <c:majorUnit val="3.0000000000000006E-2"/>
      </c:valAx>
      <c:spPr>
        <a:noFill/>
        <a:ln w="33539">
          <a:noFill/>
        </a:ln>
      </c:spPr>
    </c:plotArea>
    <c:plotVisOnly val="1"/>
    <c:dispBlanksAs val="gap"/>
    <c:showDLblsOverMax val="0"/>
  </c:chart>
  <c:spPr>
    <a:noFill/>
    <a:ln>
      <a:noFill/>
    </a:ln>
  </c:spPr>
  <c:txPr>
    <a:bodyPr/>
    <a:lstStyle/>
    <a:p>
      <a:pPr>
        <a:defRPr sz="1552" b="1" i="0" u="none" strike="noStrike" baseline="0">
          <a:solidFill>
            <a:srgbClr val="000000"/>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120252051279395E-2"/>
          <c:y val="3.8805970149253743E-2"/>
          <c:w val="0.8504044615973595"/>
          <c:h val="0.78208955223880605"/>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17">
              <a:noFill/>
            </a:ln>
          </c:spPr>
          <c:invertIfNegative val="0"/>
          <c:dPt>
            <c:idx val="12"/>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1-CCEA-4413-BEF0-6856F9DCB31B}"/>
              </c:ext>
            </c:extLst>
          </c:dPt>
          <c:dPt>
            <c:idx val="13"/>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3-CCEA-4413-BEF0-6856F9DCB31B}"/>
              </c:ext>
            </c:extLst>
          </c:dPt>
          <c:dPt>
            <c:idx val="14"/>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5-CCEA-4413-BEF0-6856F9DCB31B}"/>
              </c:ext>
            </c:extLst>
          </c:dPt>
          <c:dPt>
            <c:idx val="15"/>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7-CCEA-4413-BEF0-6856F9DCB31B}"/>
              </c:ext>
            </c:extLst>
          </c:dPt>
          <c:dLbls>
            <c:numFmt formatCode="\$#,##0.0_);[Red]\(\$#,##0.0\)" sourceLinked="0"/>
            <c:spPr>
              <a:noFill/>
              <a:ln w="3351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2007-1</c:v>
                </c:pt>
                <c:pt idx="4">
                  <c:v>2</c:v>
                </c:pt>
                <c:pt idx="5">
                  <c:v>3</c:v>
                </c:pt>
                <c:pt idx="6">
                  <c:v>4</c:v>
                </c:pt>
                <c:pt idx="7">
                  <c:v>2008-1</c:v>
                </c:pt>
                <c:pt idx="8">
                  <c:v>2</c:v>
                </c:pt>
                <c:pt idx="9">
                  <c:v>3</c:v>
                </c:pt>
                <c:pt idx="10">
                  <c:v>4</c:v>
                </c:pt>
                <c:pt idx="11">
                  <c:v>2009-1 </c:v>
                </c:pt>
                <c:pt idx="12">
                  <c:v>2</c:v>
                </c:pt>
                <c:pt idx="13">
                  <c:v>3</c:v>
                </c:pt>
                <c:pt idx="14">
                  <c:v>4</c:v>
                </c:pt>
                <c:pt idx="15">
                  <c:v>2010-1</c:v>
                </c:pt>
              </c:strCache>
            </c:strRef>
          </c:cat>
          <c:val>
            <c:numRef>
              <c:f>Sheet1!$B$2:$B$17</c:f>
              <c:numCache>
                <c:formatCode>General</c:formatCode>
                <c:ptCount val="16"/>
                <c:pt idx="0">
                  <c:v>141.80000000000001</c:v>
                </c:pt>
                <c:pt idx="1">
                  <c:v>144.4</c:v>
                </c:pt>
                <c:pt idx="2">
                  <c:v>144.9</c:v>
                </c:pt>
                <c:pt idx="3">
                  <c:v>145.80000000000001</c:v>
                </c:pt>
                <c:pt idx="4">
                  <c:v>146.19999999999999</c:v>
                </c:pt>
                <c:pt idx="5">
                  <c:v>144.19999999999999</c:v>
                </c:pt>
                <c:pt idx="6">
                  <c:v>139.1</c:v>
                </c:pt>
                <c:pt idx="7">
                  <c:v>133</c:v>
                </c:pt>
                <c:pt idx="8">
                  <c:v>125.7</c:v>
                </c:pt>
                <c:pt idx="9">
                  <c:v>121</c:v>
                </c:pt>
                <c:pt idx="10">
                  <c:v>120.1</c:v>
                </c:pt>
                <c:pt idx="11">
                  <c:v>118.2</c:v>
                </c:pt>
                <c:pt idx="12">
                  <c:v>112.4</c:v>
                </c:pt>
                <c:pt idx="13">
                  <c:v>106.8</c:v>
                </c:pt>
                <c:pt idx="14">
                  <c:v>105.4</c:v>
                </c:pt>
                <c:pt idx="15">
                  <c:v>105.2</c:v>
                </c:pt>
              </c:numCache>
            </c:numRef>
          </c:val>
          <c:extLst>
            <c:ext xmlns:c16="http://schemas.microsoft.com/office/drawing/2014/chart" uri="{C3380CC4-5D6E-409C-BE32-E72D297353CC}">
              <c16:uniqueId val="{00000008-CCEA-4413-BEF0-6856F9DCB31B}"/>
            </c:ext>
          </c:extLst>
        </c:ser>
        <c:dLbls>
          <c:showLegendKey val="0"/>
          <c:showVal val="0"/>
          <c:showCatName val="0"/>
          <c:showSerName val="0"/>
          <c:showPercent val="0"/>
          <c:showBubbleSize val="0"/>
        </c:dLbls>
        <c:gapWidth val="50"/>
        <c:axId val="404918984"/>
        <c:axId val="404919376"/>
      </c:barChart>
      <c:lineChart>
        <c:grouping val="standard"/>
        <c:varyColors val="0"/>
        <c:ser>
          <c:idx val="1"/>
          <c:order val="1"/>
          <c:tx>
            <c:strRef>
              <c:f>Sheet1!$C$1</c:f>
              <c:strCache>
                <c:ptCount val="1"/>
                <c:pt idx="0">
                  <c:v>US Census Bureau</c:v>
                </c:pt>
              </c:strCache>
            </c:strRef>
          </c:tx>
          <c:spPr>
            <a:ln w="33517">
              <a:solidFill>
                <a:srgbClr val="000000"/>
              </a:solidFill>
              <a:prstDash val="solid"/>
            </a:ln>
          </c:spPr>
          <c:marker>
            <c:symbol val="circle"/>
            <c:size val="7"/>
            <c:spPr>
              <a:solidFill>
                <a:srgbClr val="000000"/>
              </a:solidFill>
              <a:ln>
                <a:solidFill>
                  <a:srgbClr val="FFFFFF"/>
                </a:solidFill>
                <a:prstDash val="solid"/>
              </a:ln>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CEA-4413-BEF0-6856F9DCB31B}"/>
                </c:ext>
              </c:extLst>
            </c:dLbl>
            <c:dLbl>
              <c:idx val="12"/>
              <c:delete val="1"/>
              <c:extLst>
                <c:ext xmlns:c15="http://schemas.microsoft.com/office/drawing/2012/chart" uri="{CE6537A1-D6FC-4f65-9D91-7224C49458BB}"/>
                <c:ext xmlns:c16="http://schemas.microsoft.com/office/drawing/2014/chart" uri="{C3380CC4-5D6E-409C-BE32-E72D297353CC}">
                  <c16:uniqueId val="{0000000A-CCEA-4413-BEF0-6856F9DCB31B}"/>
                </c:ext>
              </c:extLst>
            </c:dLbl>
            <c:numFmt formatCode="0.0%" sourceLinked="0"/>
            <c:spPr>
              <a:noFill/>
              <a:ln w="33517">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2007-1</c:v>
                </c:pt>
                <c:pt idx="4">
                  <c:v>2</c:v>
                </c:pt>
                <c:pt idx="5">
                  <c:v>3</c:v>
                </c:pt>
                <c:pt idx="6">
                  <c:v>4</c:v>
                </c:pt>
                <c:pt idx="7">
                  <c:v>2008-1</c:v>
                </c:pt>
                <c:pt idx="8">
                  <c:v>2</c:v>
                </c:pt>
                <c:pt idx="9">
                  <c:v>3</c:v>
                </c:pt>
                <c:pt idx="10">
                  <c:v>4</c:v>
                </c:pt>
                <c:pt idx="11">
                  <c:v>2009-1 </c:v>
                </c:pt>
                <c:pt idx="12">
                  <c:v>2</c:v>
                </c:pt>
                <c:pt idx="13">
                  <c:v>3</c:v>
                </c:pt>
                <c:pt idx="14">
                  <c:v>4</c:v>
                </c:pt>
                <c:pt idx="15">
                  <c:v>2010-1</c:v>
                </c:pt>
              </c:strCache>
            </c:strRef>
          </c:cat>
          <c:val>
            <c:numRef>
              <c:f>Sheet1!$C$2:$C$17</c:f>
              <c:numCache>
                <c:formatCode>General</c:formatCode>
                <c:ptCount val="16"/>
                <c:pt idx="0">
                  <c:v>0.17607200000000001</c:v>
                </c:pt>
                <c:pt idx="1">
                  <c:v>0.14818100000000001</c:v>
                </c:pt>
                <c:pt idx="2">
                  <c:v>0.10556699999999999</c:v>
                </c:pt>
                <c:pt idx="3">
                  <c:v>6.8315018000000005E-2</c:v>
                </c:pt>
                <c:pt idx="4">
                  <c:v>3.0897371E-2</c:v>
                </c:pt>
                <c:pt idx="5">
                  <c:v>-1.329916E-3</c:v>
                </c:pt>
                <c:pt idx="6">
                  <c:v>-4.0226038999999998E-2</c:v>
                </c:pt>
                <c:pt idx="7">
                  <c:v>-8.8002742999999994E-2</c:v>
                </c:pt>
                <c:pt idx="8">
                  <c:v>-0.13982746500000001</c:v>
                </c:pt>
                <c:pt idx="9">
                  <c:v>-0.16078735999999999</c:v>
                </c:pt>
                <c:pt idx="10">
                  <c:v>-0.13629664799999999</c:v>
                </c:pt>
                <c:pt idx="11">
                  <c:v>-0.11137511999999999</c:v>
                </c:pt>
              </c:numCache>
            </c:numRef>
          </c:val>
          <c:smooth val="1"/>
          <c:extLst>
            <c:ext xmlns:c16="http://schemas.microsoft.com/office/drawing/2014/chart" uri="{C3380CC4-5D6E-409C-BE32-E72D297353CC}">
              <c16:uniqueId val="{0000000B-CCEA-4413-BEF0-6856F9DCB31B}"/>
            </c:ext>
          </c:extLst>
        </c:ser>
        <c:ser>
          <c:idx val="2"/>
          <c:order val="2"/>
          <c:tx>
            <c:strRef>
              <c:f>Sheet1!$D$1</c:f>
              <c:strCache>
                <c:ptCount val="1"/>
                <c:pt idx="0">
                  <c:v>LIRA</c:v>
                </c:pt>
              </c:strCache>
            </c:strRef>
          </c:tx>
          <c:spPr>
            <a:ln w="33517">
              <a:solidFill>
                <a:srgbClr val="000000"/>
              </a:solidFill>
              <a:prstDash val="solid"/>
            </a:ln>
          </c:spPr>
          <c:marker>
            <c:symbol val="triangle"/>
            <c:size val="7"/>
            <c:spPr>
              <a:solidFill>
                <a:srgbClr val="000000"/>
              </a:solidFill>
              <a:ln>
                <a:solidFill>
                  <a:srgbClr val="FFFFFF"/>
                </a:solidFill>
                <a:prstDash val="solid"/>
              </a:ln>
            </c:spPr>
          </c:marker>
          <c:dPt>
            <c:idx val="11"/>
            <c:marker>
              <c:symbol val="none"/>
            </c:marker>
            <c:bubble3D val="0"/>
            <c:spPr>
              <a:ln w="16759">
                <a:solidFill>
                  <a:srgbClr val="00FF00"/>
                </a:solidFill>
                <a:prstDash val="solid"/>
              </a:ln>
            </c:spPr>
            <c:extLst>
              <c:ext xmlns:c16="http://schemas.microsoft.com/office/drawing/2014/chart" uri="{C3380CC4-5D6E-409C-BE32-E72D297353CC}">
                <c16:uniqueId val="{0000000D-CCEA-4413-BEF0-6856F9DCB31B}"/>
              </c:ext>
            </c:extLst>
          </c:dPt>
          <c:dLbls>
            <c:dLbl>
              <c:idx val="11"/>
              <c:delete val="1"/>
              <c:extLst>
                <c:ext xmlns:c15="http://schemas.microsoft.com/office/drawing/2012/chart" uri="{CE6537A1-D6FC-4f65-9D91-7224C49458BB}"/>
                <c:ext xmlns:c16="http://schemas.microsoft.com/office/drawing/2014/chart" uri="{C3380CC4-5D6E-409C-BE32-E72D297353CC}">
                  <c16:uniqueId val="{0000000D-CCEA-4413-BEF0-6856F9DCB31B}"/>
                </c:ext>
              </c:extLst>
            </c:dLbl>
            <c:numFmt formatCode="0.0%" sourceLinked="0"/>
            <c:spPr>
              <a:noFill/>
              <a:ln w="33517">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2007-1</c:v>
                </c:pt>
                <c:pt idx="4">
                  <c:v>2</c:v>
                </c:pt>
                <c:pt idx="5">
                  <c:v>3</c:v>
                </c:pt>
                <c:pt idx="6">
                  <c:v>4</c:v>
                </c:pt>
                <c:pt idx="7">
                  <c:v>2008-1</c:v>
                </c:pt>
                <c:pt idx="8">
                  <c:v>2</c:v>
                </c:pt>
                <c:pt idx="9">
                  <c:v>3</c:v>
                </c:pt>
                <c:pt idx="10">
                  <c:v>4</c:v>
                </c:pt>
                <c:pt idx="11">
                  <c:v>2009-1 </c:v>
                </c:pt>
                <c:pt idx="12">
                  <c:v>2</c:v>
                </c:pt>
                <c:pt idx="13">
                  <c:v>3</c:v>
                </c:pt>
                <c:pt idx="14">
                  <c:v>4</c:v>
                </c:pt>
                <c:pt idx="15">
                  <c:v>2010-1</c:v>
                </c:pt>
              </c:strCache>
            </c:strRef>
          </c:cat>
          <c:val>
            <c:numRef>
              <c:f>Sheet1!$D$2:$D$17</c:f>
              <c:numCache>
                <c:formatCode>General</c:formatCode>
                <c:ptCount val="16"/>
                <c:pt idx="11">
                  <c:v>-0.11137511999999999</c:v>
                </c:pt>
                <c:pt idx="12">
                  <c:v>-0.10577499999999999</c:v>
                </c:pt>
                <c:pt idx="13">
                  <c:v>-0.117247</c:v>
                </c:pt>
                <c:pt idx="14">
                  <c:v>-0.12281499999999999</c:v>
                </c:pt>
                <c:pt idx="15">
                  <c:v>-0.11004700000000001</c:v>
                </c:pt>
              </c:numCache>
            </c:numRef>
          </c:val>
          <c:smooth val="1"/>
          <c:extLst>
            <c:ext xmlns:c16="http://schemas.microsoft.com/office/drawing/2014/chart" uri="{C3380CC4-5D6E-409C-BE32-E72D297353CC}">
              <c16:uniqueId val="{0000000E-CCEA-4413-BEF0-6856F9DCB31B}"/>
            </c:ext>
          </c:extLst>
        </c:ser>
        <c:dLbls>
          <c:showLegendKey val="0"/>
          <c:showVal val="0"/>
          <c:showCatName val="0"/>
          <c:showSerName val="0"/>
          <c:showPercent val="0"/>
          <c:showBubbleSize val="0"/>
        </c:dLbls>
        <c:marker val="1"/>
        <c:smooth val="0"/>
        <c:axId val="404919768"/>
        <c:axId val="404920160"/>
      </c:lineChart>
      <c:catAx>
        <c:axId val="404918984"/>
        <c:scaling>
          <c:orientation val="minMax"/>
        </c:scaling>
        <c:delete val="0"/>
        <c:axPos val="b"/>
        <c:numFmt formatCode="General" sourceLinked="1"/>
        <c:majorTickMark val="out"/>
        <c:minorTickMark val="none"/>
        <c:tickLblPos val="nextTo"/>
        <c:spPr>
          <a:ln w="4190">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4919376"/>
        <c:crossesAt val="50"/>
        <c:auto val="1"/>
        <c:lblAlgn val="ctr"/>
        <c:lblOffset val="100"/>
        <c:tickLblSkip val="1"/>
        <c:tickMarkSkip val="1"/>
        <c:noMultiLvlLbl val="0"/>
      </c:catAx>
      <c:valAx>
        <c:axId val="404919376"/>
        <c:scaling>
          <c:orientation val="minMax"/>
          <c:max val="160"/>
          <c:min val="80"/>
        </c:scaling>
        <c:delete val="0"/>
        <c:axPos val="l"/>
        <c:numFmt formatCode="\$#,##0_);[Red]\(\$#,##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4918984"/>
        <c:crosses val="autoZero"/>
        <c:crossBetween val="between"/>
        <c:majorUnit val="10"/>
      </c:valAx>
      <c:catAx>
        <c:axId val="404919768"/>
        <c:scaling>
          <c:orientation val="minMax"/>
        </c:scaling>
        <c:delete val="1"/>
        <c:axPos val="b"/>
        <c:numFmt formatCode="General" sourceLinked="1"/>
        <c:majorTickMark val="out"/>
        <c:minorTickMark val="none"/>
        <c:tickLblPos val="none"/>
        <c:crossAx val="404920160"/>
        <c:crosses val="autoZero"/>
        <c:auto val="1"/>
        <c:lblAlgn val="ctr"/>
        <c:lblOffset val="100"/>
        <c:noMultiLvlLbl val="0"/>
      </c:catAx>
      <c:valAx>
        <c:axId val="404920160"/>
        <c:scaling>
          <c:orientation val="minMax"/>
          <c:max val="0.25"/>
          <c:min val="-0.25"/>
        </c:scaling>
        <c:delete val="0"/>
        <c:axPos val="r"/>
        <c:numFmt formatCode="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4919768"/>
        <c:crosses val="max"/>
        <c:crossBetween val="between"/>
        <c:majorUnit val="0.05"/>
        <c:minorUnit val="2.5000000000000001E-2"/>
      </c:valAx>
      <c:spPr>
        <a:noFill/>
        <a:ln w="33517">
          <a:noFill/>
        </a:ln>
      </c:spPr>
    </c:plotArea>
    <c:legend>
      <c:legendPos val="r"/>
      <c:legendEntry>
        <c:idx val="0"/>
        <c:delete val="1"/>
      </c:legendEntry>
      <c:layout>
        <c:manualLayout>
          <c:xMode val="edge"/>
          <c:yMode val="edge"/>
          <c:x val="0.10169491525423729"/>
          <c:y val="0.93731343283582091"/>
          <c:w val="0.33376792698826602"/>
          <c:h val="6.5671641791044774E-2"/>
        </c:manualLayout>
      </c:layout>
      <c:overlay val="0"/>
      <c:spPr>
        <a:noFill/>
        <a:ln w="33517">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880" b="1" i="0" u="none" strike="noStrike" baseline="0">
          <a:solidFill>
            <a:srgbClr val="000000"/>
          </a:solidFill>
          <a:latin typeface="Arial"/>
          <a:ea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41E-2"/>
          <c:y val="6.2130177514792898E-2"/>
          <c:w val="0.88021534320323003"/>
          <c:h val="0.75739644970414199"/>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8">
              <a:noFill/>
            </a:ln>
          </c:spPr>
          <c:invertIfNegative val="0"/>
          <c:dPt>
            <c:idx val="0"/>
            <c:invertIfNegative val="0"/>
            <c:bubble3D val="0"/>
            <c:extLst>
              <c:ext xmlns:c16="http://schemas.microsoft.com/office/drawing/2014/chart" uri="{C3380CC4-5D6E-409C-BE32-E72D297353CC}">
                <c16:uniqueId val="{00000000-5B13-4FE0-B9DC-06D8A26A3FDC}"/>
              </c:ext>
            </c:extLst>
          </c:dPt>
          <c:dPt>
            <c:idx val="1"/>
            <c:invertIfNegative val="0"/>
            <c:bubble3D val="0"/>
            <c:extLst>
              <c:ext xmlns:c16="http://schemas.microsoft.com/office/drawing/2014/chart" uri="{C3380CC4-5D6E-409C-BE32-E72D297353CC}">
                <c16:uniqueId val="{00000001-5B13-4FE0-B9DC-06D8A26A3FDC}"/>
              </c:ext>
            </c:extLst>
          </c:dPt>
          <c:dPt>
            <c:idx val="2"/>
            <c:invertIfNegative val="0"/>
            <c:bubble3D val="0"/>
            <c:extLst>
              <c:ext xmlns:c16="http://schemas.microsoft.com/office/drawing/2014/chart" uri="{C3380CC4-5D6E-409C-BE32-E72D297353CC}">
                <c16:uniqueId val="{00000002-5B13-4FE0-B9DC-06D8A26A3FDC}"/>
              </c:ext>
            </c:extLst>
          </c:dPt>
          <c:dPt>
            <c:idx val="3"/>
            <c:invertIfNegative val="0"/>
            <c:bubble3D val="0"/>
            <c:extLst>
              <c:ext xmlns:c16="http://schemas.microsoft.com/office/drawing/2014/chart" uri="{C3380CC4-5D6E-409C-BE32-E72D297353CC}">
                <c16:uniqueId val="{00000003-5B13-4FE0-B9DC-06D8A26A3FDC}"/>
              </c:ext>
            </c:extLst>
          </c:dPt>
          <c:dPt>
            <c:idx val="4"/>
            <c:invertIfNegative val="0"/>
            <c:bubble3D val="0"/>
            <c:extLst>
              <c:ext xmlns:c16="http://schemas.microsoft.com/office/drawing/2014/chart" uri="{C3380CC4-5D6E-409C-BE32-E72D297353CC}">
                <c16:uniqueId val="{00000004-5B13-4FE0-B9DC-06D8A26A3FDC}"/>
              </c:ext>
            </c:extLst>
          </c:dPt>
          <c:dPt>
            <c:idx val="5"/>
            <c:invertIfNegative val="0"/>
            <c:bubble3D val="0"/>
            <c:extLst>
              <c:ext xmlns:c16="http://schemas.microsoft.com/office/drawing/2014/chart" uri="{C3380CC4-5D6E-409C-BE32-E72D297353CC}">
                <c16:uniqueId val="{00000005-5B13-4FE0-B9DC-06D8A26A3FDC}"/>
              </c:ext>
            </c:extLst>
          </c:dPt>
          <c:dPt>
            <c:idx val="6"/>
            <c:invertIfNegative val="0"/>
            <c:bubble3D val="0"/>
            <c:extLst>
              <c:ext xmlns:c16="http://schemas.microsoft.com/office/drawing/2014/chart" uri="{C3380CC4-5D6E-409C-BE32-E72D297353CC}">
                <c16:uniqueId val="{00000006-5B13-4FE0-B9DC-06D8A26A3FDC}"/>
              </c:ext>
            </c:extLst>
          </c:dPt>
          <c:dPt>
            <c:idx val="7"/>
            <c:invertIfNegative val="0"/>
            <c:bubble3D val="0"/>
            <c:extLst>
              <c:ext xmlns:c16="http://schemas.microsoft.com/office/drawing/2014/chart" uri="{C3380CC4-5D6E-409C-BE32-E72D297353CC}">
                <c16:uniqueId val="{00000007-5B13-4FE0-B9DC-06D8A26A3FDC}"/>
              </c:ext>
            </c:extLst>
          </c:dPt>
          <c:dPt>
            <c:idx val="8"/>
            <c:invertIfNegative val="0"/>
            <c:bubble3D val="0"/>
            <c:extLst>
              <c:ext xmlns:c16="http://schemas.microsoft.com/office/drawing/2014/chart" uri="{C3380CC4-5D6E-409C-BE32-E72D297353CC}">
                <c16:uniqueId val="{00000008-5B13-4FE0-B9DC-06D8A26A3FDC}"/>
              </c:ext>
            </c:extLst>
          </c:dPt>
          <c:dPt>
            <c:idx val="9"/>
            <c:invertIfNegative val="0"/>
            <c:bubble3D val="0"/>
            <c:extLst>
              <c:ext xmlns:c16="http://schemas.microsoft.com/office/drawing/2014/chart" uri="{C3380CC4-5D6E-409C-BE32-E72D297353CC}">
                <c16:uniqueId val="{00000009-5B13-4FE0-B9DC-06D8A26A3FDC}"/>
              </c:ext>
            </c:extLst>
          </c:dPt>
          <c:dPt>
            <c:idx val="10"/>
            <c:invertIfNegative val="0"/>
            <c:bubble3D val="0"/>
            <c:extLst>
              <c:ext xmlns:c16="http://schemas.microsoft.com/office/drawing/2014/chart" uri="{C3380CC4-5D6E-409C-BE32-E72D297353CC}">
                <c16:uniqueId val="{0000000A-5B13-4FE0-B9DC-06D8A26A3FDC}"/>
              </c:ext>
            </c:extLst>
          </c:dPt>
          <c:dPt>
            <c:idx val="11"/>
            <c:invertIfNegative val="0"/>
            <c:bubble3D val="0"/>
            <c:extLst>
              <c:ext xmlns:c16="http://schemas.microsoft.com/office/drawing/2014/chart" uri="{C3380CC4-5D6E-409C-BE32-E72D297353CC}">
                <c16:uniqueId val="{0000000B-5B13-4FE0-B9DC-06D8A26A3FDC}"/>
              </c:ext>
            </c:extLst>
          </c:dPt>
          <c:dPt>
            <c:idx val="12"/>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D-5B13-4FE0-B9DC-06D8A26A3FDC}"/>
              </c:ext>
            </c:extLst>
          </c:dPt>
          <c:dPt>
            <c:idx val="13"/>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F-5B13-4FE0-B9DC-06D8A26A3FDC}"/>
              </c:ext>
            </c:extLst>
          </c:dPt>
          <c:dPt>
            <c:idx val="14"/>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1-5B13-4FE0-B9DC-06D8A26A3FDC}"/>
              </c:ext>
            </c:extLst>
          </c:dPt>
          <c:dPt>
            <c:idx val="15"/>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3-5B13-4FE0-B9DC-06D8A26A3FDC}"/>
              </c:ext>
            </c:extLst>
          </c:dPt>
          <c:dLbls>
            <c:numFmt formatCode="\$#,##0.0" sourceLinked="0"/>
            <c:spPr>
              <a:noFill/>
              <a:ln w="33508">
                <a:noFill/>
              </a:ln>
            </c:spPr>
            <c:txPr>
              <a:bodyPr/>
              <a:lstStyle/>
              <a:p>
                <a:pPr>
                  <a:defRPr sz="9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2007-1</c:v>
                </c:pt>
                <c:pt idx="3">
                  <c:v>2</c:v>
                </c:pt>
                <c:pt idx="4">
                  <c:v>3</c:v>
                </c:pt>
                <c:pt idx="5">
                  <c:v>4</c:v>
                </c:pt>
                <c:pt idx="6">
                  <c:v>2008-1</c:v>
                </c:pt>
                <c:pt idx="7">
                  <c:v>2</c:v>
                </c:pt>
                <c:pt idx="8">
                  <c:v>3</c:v>
                </c:pt>
                <c:pt idx="9">
                  <c:v>4</c:v>
                </c:pt>
                <c:pt idx="10">
                  <c:v>2009-1 </c:v>
                </c:pt>
                <c:pt idx="11">
                  <c:v>2</c:v>
                </c:pt>
                <c:pt idx="12">
                  <c:v>3</c:v>
                </c:pt>
                <c:pt idx="13">
                  <c:v>4</c:v>
                </c:pt>
                <c:pt idx="14">
                  <c:v>2010-1</c:v>
                </c:pt>
                <c:pt idx="15">
                  <c:v>2</c:v>
                </c:pt>
              </c:strCache>
            </c:strRef>
          </c:cat>
          <c:val>
            <c:numRef>
              <c:f>Sheet1!$B$2:$B$17</c:f>
              <c:numCache>
                <c:formatCode>0.0</c:formatCode>
                <c:ptCount val="16"/>
                <c:pt idx="0">
                  <c:v>144.4</c:v>
                </c:pt>
                <c:pt idx="1">
                  <c:v>144.9</c:v>
                </c:pt>
                <c:pt idx="2">
                  <c:v>145.80000000000001</c:v>
                </c:pt>
                <c:pt idx="3">
                  <c:v>146.19999999999999</c:v>
                </c:pt>
                <c:pt idx="4">
                  <c:v>144.19999999999999</c:v>
                </c:pt>
                <c:pt idx="5">
                  <c:v>139.1</c:v>
                </c:pt>
                <c:pt idx="6">
                  <c:v>133</c:v>
                </c:pt>
                <c:pt idx="7">
                  <c:v>125.7</c:v>
                </c:pt>
                <c:pt idx="8">
                  <c:v>121</c:v>
                </c:pt>
                <c:pt idx="9">
                  <c:v>120.1</c:v>
                </c:pt>
                <c:pt idx="10">
                  <c:v>118.2</c:v>
                </c:pt>
                <c:pt idx="11">
                  <c:v>118.1</c:v>
                </c:pt>
                <c:pt idx="12" formatCode="General">
                  <c:v>109.7</c:v>
                </c:pt>
                <c:pt idx="13">
                  <c:v>105</c:v>
                </c:pt>
                <c:pt idx="14" formatCode="General">
                  <c:v>105.5</c:v>
                </c:pt>
                <c:pt idx="15" formatCode="General">
                  <c:v>107.6</c:v>
                </c:pt>
              </c:numCache>
            </c:numRef>
          </c:val>
          <c:extLst>
            <c:ext xmlns:c16="http://schemas.microsoft.com/office/drawing/2014/chart" uri="{C3380CC4-5D6E-409C-BE32-E72D297353CC}">
              <c16:uniqueId val="{00000014-5B13-4FE0-B9DC-06D8A26A3FDC}"/>
            </c:ext>
          </c:extLst>
        </c:ser>
        <c:dLbls>
          <c:showLegendKey val="0"/>
          <c:showVal val="0"/>
          <c:showCatName val="0"/>
          <c:showSerName val="0"/>
          <c:showPercent val="0"/>
          <c:showBubbleSize val="0"/>
        </c:dLbls>
        <c:gapWidth val="50"/>
        <c:axId val="404921728"/>
        <c:axId val="404922120"/>
      </c:barChart>
      <c:lineChart>
        <c:grouping val="standard"/>
        <c:varyColors val="0"/>
        <c:ser>
          <c:idx val="1"/>
          <c:order val="1"/>
          <c:tx>
            <c:strRef>
              <c:f>Sheet1!$C$1</c:f>
              <c:strCache>
                <c:ptCount val="1"/>
                <c:pt idx="0">
                  <c:v>US Census Bureau</c:v>
                </c:pt>
              </c:strCache>
            </c:strRef>
          </c:tx>
          <c:spPr>
            <a:ln w="33508">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5B13-4FE0-B9DC-06D8A26A3FDC}"/>
              </c:ext>
            </c:extLst>
          </c:dPt>
          <c:dPt>
            <c:idx val="13"/>
            <c:marker>
              <c:symbol val="none"/>
            </c:marker>
            <c:bubble3D val="0"/>
            <c:extLst>
              <c:ext xmlns:c16="http://schemas.microsoft.com/office/drawing/2014/chart" uri="{C3380CC4-5D6E-409C-BE32-E72D297353CC}">
                <c16:uniqueId val="{00000016-5B13-4FE0-B9DC-06D8A26A3FDC}"/>
              </c:ext>
            </c:extLst>
          </c:dPt>
          <c:dPt>
            <c:idx val="14"/>
            <c:marker>
              <c:symbol val="none"/>
            </c:marker>
            <c:bubble3D val="0"/>
            <c:extLst>
              <c:ext xmlns:c16="http://schemas.microsoft.com/office/drawing/2014/chart" uri="{C3380CC4-5D6E-409C-BE32-E72D297353CC}">
                <c16:uniqueId val="{00000017-5B13-4FE0-B9DC-06D8A26A3FDC}"/>
              </c:ext>
            </c:extLst>
          </c:dPt>
          <c:dPt>
            <c:idx val="15"/>
            <c:marker>
              <c:symbol val="none"/>
            </c:marker>
            <c:bubble3D val="0"/>
            <c:extLst>
              <c:ext xmlns:c16="http://schemas.microsoft.com/office/drawing/2014/chart" uri="{C3380CC4-5D6E-409C-BE32-E72D297353CC}">
                <c16:uniqueId val="{00000018-5B13-4FE0-B9DC-06D8A26A3FDC}"/>
              </c:ext>
            </c:extLst>
          </c:dPt>
          <c:cat>
            <c:strRef>
              <c:f>Sheet1!$A$2:$A$17</c:f>
              <c:strCache>
                <c:ptCount val="16"/>
                <c:pt idx="0">
                  <c:v>3</c:v>
                </c:pt>
                <c:pt idx="1">
                  <c:v>4</c:v>
                </c:pt>
                <c:pt idx="2">
                  <c:v>2007-1</c:v>
                </c:pt>
                <c:pt idx="3">
                  <c:v>2</c:v>
                </c:pt>
                <c:pt idx="4">
                  <c:v>3</c:v>
                </c:pt>
                <c:pt idx="5">
                  <c:v>4</c:v>
                </c:pt>
                <c:pt idx="6">
                  <c:v>2008-1</c:v>
                </c:pt>
                <c:pt idx="7">
                  <c:v>2</c:v>
                </c:pt>
                <c:pt idx="8">
                  <c:v>3</c:v>
                </c:pt>
                <c:pt idx="9">
                  <c:v>4</c:v>
                </c:pt>
                <c:pt idx="10">
                  <c:v>2009-1 </c:v>
                </c:pt>
                <c:pt idx="11">
                  <c:v>2</c:v>
                </c:pt>
                <c:pt idx="12">
                  <c:v>3</c:v>
                </c:pt>
                <c:pt idx="13">
                  <c:v>4</c:v>
                </c:pt>
                <c:pt idx="14">
                  <c:v>2010-1</c:v>
                </c:pt>
                <c:pt idx="15">
                  <c:v>2</c:v>
                </c:pt>
              </c:strCache>
            </c:strRef>
          </c:cat>
          <c:val>
            <c:numRef>
              <c:f>Sheet1!$C$2:$C$17</c:f>
              <c:numCache>
                <c:formatCode>General</c:formatCode>
                <c:ptCount val="16"/>
                <c:pt idx="0">
                  <c:v>0.14818100000000001</c:v>
                </c:pt>
                <c:pt idx="1">
                  <c:v>0.10556699999999999</c:v>
                </c:pt>
                <c:pt idx="2">
                  <c:v>6.8315000000000001E-2</c:v>
                </c:pt>
                <c:pt idx="3">
                  <c:v>3.0897000000000001E-2</c:v>
                </c:pt>
                <c:pt idx="4">
                  <c:v>-1.33E-3</c:v>
                </c:pt>
                <c:pt idx="5">
                  <c:v>-4.0225999999999998E-2</c:v>
                </c:pt>
                <c:pt idx="6">
                  <c:v>-8.8002999999999998E-2</c:v>
                </c:pt>
                <c:pt idx="7">
                  <c:v>-0.13982700000000001</c:v>
                </c:pt>
                <c:pt idx="8">
                  <c:v>-0.16078700000000001</c:v>
                </c:pt>
                <c:pt idx="9">
                  <c:v>-0.136297</c:v>
                </c:pt>
                <c:pt idx="10">
                  <c:v>-0.111375</c:v>
                </c:pt>
                <c:pt idx="11">
                  <c:v>-6.1096999999999999E-2</c:v>
                </c:pt>
                <c:pt idx="12">
                  <c:v>-9.3598000000000001E-2</c:v>
                </c:pt>
                <c:pt idx="13">
                  <c:v>-0.12609899999999999</c:v>
                </c:pt>
                <c:pt idx="14">
                  <c:v>-0.107181</c:v>
                </c:pt>
                <c:pt idx="15">
                  <c:v>-8.8765999999999998E-2</c:v>
                </c:pt>
              </c:numCache>
            </c:numRef>
          </c:val>
          <c:smooth val="1"/>
          <c:extLst>
            <c:ext xmlns:c16="http://schemas.microsoft.com/office/drawing/2014/chart" uri="{C3380CC4-5D6E-409C-BE32-E72D297353CC}">
              <c16:uniqueId val="{00000019-5B13-4FE0-B9DC-06D8A26A3FDC}"/>
            </c:ext>
          </c:extLst>
        </c:ser>
        <c:ser>
          <c:idx val="2"/>
          <c:order val="2"/>
          <c:tx>
            <c:strRef>
              <c:f>Sheet1!$D$1</c:f>
              <c:strCache>
                <c:ptCount val="1"/>
                <c:pt idx="0">
                  <c:v>LIRA</c:v>
                </c:pt>
              </c:strCache>
            </c:strRef>
          </c:tx>
          <c:spPr>
            <a:ln w="33508">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5B13-4FE0-B9DC-06D8A26A3FDC}"/>
              </c:ext>
            </c:extLst>
          </c:dPt>
          <c:dPt>
            <c:idx val="1"/>
            <c:marker>
              <c:symbol val="none"/>
            </c:marker>
            <c:bubble3D val="0"/>
            <c:extLst>
              <c:ext xmlns:c16="http://schemas.microsoft.com/office/drawing/2014/chart" uri="{C3380CC4-5D6E-409C-BE32-E72D297353CC}">
                <c16:uniqueId val="{0000001B-5B13-4FE0-B9DC-06D8A26A3FDC}"/>
              </c:ext>
            </c:extLst>
          </c:dPt>
          <c:dPt>
            <c:idx val="2"/>
            <c:marker>
              <c:symbol val="none"/>
            </c:marker>
            <c:bubble3D val="0"/>
            <c:extLst>
              <c:ext xmlns:c16="http://schemas.microsoft.com/office/drawing/2014/chart" uri="{C3380CC4-5D6E-409C-BE32-E72D297353CC}">
                <c16:uniqueId val="{0000001C-5B13-4FE0-B9DC-06D8A26A3FDC}"/>
              </c:ext>
            </c:extLst>
          </c:dPt>
          <c:dPt>
            <c:idx val="3"/>
            <c:marker>
              <c:symbol val="none"/>
            </c:marker>
            <c:bubble3D val="0"/>
            <c:extLst>
              <c:ext xmlns:c16="http://schemas.microsoft.com/office/drawing/2014/chart" uri="{C3380CC4-5D6E-409C-BE32-E72D297353CC}">
                <c16:uniqueId val="{0000001D-5B13-4FE0-B9DC-06D8A26A3FDC}"/>
              </c:ext>
            </c:extLst>
          </c:dPt>
          <c:dPt>
            <c:idx val="4"/>
            <c:marker>
              <c:symbol val="none"/>
            </c:marker>
            <c:bubble3D val="0"/>
            <c:extLst>
              <c:ext xmlns:c16="http://schemas.microsoft.com/office/drawing/2014/chart" uri="{C3380CC4-5D6E-409C-BE32-E72D297353CC}">
                <c16:uniqueId val="{0000001E-5B13-4FE0-B9DC-06D8A26A3FDC}"/>
              </c:ext>
            </c:extLst>
          </c:dPt>
          <c:dPt>
            <c:idx val="5"/>
            <c:marker>
              <c:symbol val="none"/>
            </c:marker>
            <c:bubble3D val="0"/>
            <c:extLst>
              <c:ext xmlns:c16="http://schemas.microsoft.com/office/drawing/2014/chart" uri="{C3380CC4-5D6E-409C-BE32-E72D297353CC}">
                <c16:uniqueId val="{0000001F-5B13-4FE0-B9DC-06D8A26A3FDC}"/>
              </c:ext>
            </c:extLst>
          </c:dPt>
          <c:dPt>
            <c:idx val="6"/>
            <c:marker>
              <c:symbol val="none"/>
            </c:marker>
            <c:bubble3D val="0"/>
            <c:extLst>
              <c:ext xmlns:c16="http://schemas.microsoft.com/office/drawing/2014/chart" uri="{C3380CC4-5D6E-409C-BE32-E72D297353CC}">
                <c16:uniqueId val="{00000020-5B13-4FE0-B9DC-06D8A26A3FDC}"/>
              </c:ext>
            </c:extLst>
          </c:dPt>
          <c:dPt>
            <c:idx val="7"/>
            <c:marker>
              <c:symbol val="none"/>
            </c:marker>
            <c:bubble3D val="0"/>
            <c:extLst>
              <c:ext xmlns:c16="http://schemas.microsoft.com/office/drawing/2014/chart" uri="{C3380CC4-5D6E-409C-BE32-E72D297353CC}">
                <c16:uniqueId val="{00000021-5B13-4FE0-B9DC-06D8A26A3FDC}"/>
              </c:ext>
            </c:extLst>
          </c:dPt>
          <c:dPt>
            <c:idx val="8"/>
            <c:marker>
              <c:symbol val="none"/>
            </c:marker>
            <c:bubble3D val="0"/>
            <c:extLst>
              <c:ext xmlns:c16="http://schemas.microsoft.com/office/drawing/2014/chart" uri="{C3380CC4-5D6E-409C-BE32-E72D297353CC}">
                <c16:uniqueId val="{00000022-5B13-4FE0-B9DC-06D8A26A3FDC}"/>
              </c:ext>
            </c:extLst>
          </c:dPt>
          <c:dPt>
            <c:idx val="9"/>
            <c:marker>
              <c:symbol val="none"/>
            </c:marker>
            <c:bubble3D val="0"/>
            <c:extLst>
              <c:ext xmlns:c16="http://schemas.microsoft.com/office/drawing/2014/chart" uri="{C3380CC4-5D6E-409C-BE32-E72D297353CC}">
                <c16:uniqueId val="{00000023-5B13-4FE0-B9DC-06D8A26A3FDC}"/>
              </c:ext>
            </c:extLst>
          </c:dPt>
          <c:dPt>
            <c:idx val="10"/>
            <c:marker>
              <c:symbol val="none"/>
            </c:marker>
            <c:bubble3D val="0"/>
            <c:extLst>
              <c:ext xmlns:c16="http://schemas.microsoft.com/office/drawing/2014/chart" uri="{C3380CC4-5D6E-409C-BE32-E72D297353CC}">
                <c16:uniqueId val="{00000024-5B13-4FE0-B9DC-06D8A26A3FDC}"/>
              </c:ext>
            </c:extLst>
          </c:dPt>
          <c:dPt>
            <c:idx val="11"/>
            <c:marker>
              <c:symbol val="none"/>
            </c:marker>
            <c:bubble3D val="0"/>
            <c:extLst>
              <c:ext xmlns:c16="http://schemas.microsoft.com/office/drawing/2014/chart" uri="{C3380CC4-5D6E-409C-BE32-E72D297353CC}">
                <c16:uniqueId val="{00000025-5B13-4FE0-B9DC-06D8A26A3FDC}"/>
              </c:ext>
            </c:extLst>
          </c:dPt>
          <c:dLbls>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5B13-4FE0-B9DC-06D8A26A3FDC}"/>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5B13-4FE0-B9DC-06D8A26A3FDC}"/>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5B13-4FE0-B9DC-06D8A26A3FDC}"/>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5B13-4FE0-B9DC-06D8A26A3FDC}"/>
                </c:ext>
              </c:extLst>
            </c:dLbl>
            <c:numFmt formatCode="0.0%" sourceLinked="0"/>
            <c:spPr>
              <a:noFill/>
              <a:ln w="33508">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2007-1</c:v>
                </c:pt>
                <c:pt idx="3">
                  <c:v>2</c:v>
                </c:pt>
                <c:pt idx="4">
                  <c:v>3</c:v>
                </c:pt>
                <c:pt idx="5">
                  <c:v>4</c:v>
                </c:pt>
                <c:pt idx="6">
                  <c:v>2008-1</c:v>
                </c:pt>
                <c:pt idx="7">
                  <c:v>2</c:v>
                </c:pt>
                <c:pt idx="8">
                  <c:v>3</c:v>
                </c:pt>
                <c:pt idx="9">
                  <c:v>4</c:v>
                </c:pt>
                <c:pt idx="10">
                  <c:v>2009-1 </c:v>
                </c:pt>
                <c:pt idx="11">
                  <c:v>2</c:v>
                </c:pt>
                <c:pt idx="12">
                  <c:v>3</c:v>
                </c:pt>
                <c:pt idx="13">
                  <c:v>4</c:v>
                </c:pt>
                <c:pt idx="14">
                  <c:v>2010-1</c:v>
                </c:pt>
                <c:pt idx="15">
                  <c:v>2</c:v>
                </c:pt>
              </c:strCache>
            </c:strRef>
          </c:cat>
          <c:val>
            <c:numRef>
              <c:f>Sheet1!$D$2:$D$17</c:f>
              <c:numCache>
                <c:formatCode>General</c:formatCode>
                <c:ptCount val="16"/>
                <c:pt idx="0">
                  <c:v>0.14818100000000001</c:v>
                </c:pt>
                <c:pt idx="1">
                  <c:v>0.10556699999999999</c:v>
                </c:pt>
                <c:pt idx="2">
                  <c:v>6.8315000000000001E-2</c:v>
                </c:pt>
                <c:pt idx="3">
                  <c:v>3.0897000000000001E-2</c:v>
                </c:pt>
                <c:pt idx="4">
                  <c:v>-1.33E-3</c:v>
                </c:pt>
                <c:pt idx="5">
                  <c:v>-4.0225999999999998E-2</c:v>
                </c:pt>
                <c:pt idx="6">
                  <c:v>-8.8002999999999998E-2</c:v>
                </c:pt>
                <c:pt idx="7">
                  <c:v>-0.13982700000000001</c:v>
                </c:pt>
                <c:pt idx="8">
                  <c:v>-0.16078700000000001</c:v>
                </c:pt>
                <c:pt idx="9">
                  <c:v>-0.136297</c:v>
                </c:pt>
                <c:pt idx="10">
                  <c:v>-0.111375</c:v>
                </c:pt>
                <c:pt idx="11">
                  <c:v>-6.1096999999999999E-2</c:v>
                </c:pt>
                <c:pt idx="12">
                  <c:v>-9.3598000000000001E-2</c:v>
                </c:pt>
                <c:pt idx="13">
                  <c:v>-0.12609899999999999</c:v>
                </c:pt>
                <c:pt idx="14">
                  <c:v>-0.107181</c:v>
                </c:pt>
                <c:pt idx="15">
                  <c:v>-8.8765999999999998E-2</c:v>
                </c:pt>
              </c:numCache>
            </c:numRef>
          </c:val>
          <c:smooth val="1"/>
          <c:extLst>
            <c:ext xmlns:c16="http://schemas.microsoft.com/office/drawing/2014/chart" uri="{C3380CC4-5D6E-409C-BE32-E72D297353CC}">
              <c16:uniqueId val="{0000002A-5B13-4FE0-B9DC-06D8A26A3FDC}"/>
            </c:ext>
          </c:extLst>
        </c:ser>
        <c:dLbls>
          <c:showLegendKey val="0"/>
          <c:showVal val="0"/>
          <c:showCatName val="0"/>
          <c:showSerName val="0"/>
          <c:showPercent val="0"/>
          <c:showBubbleSize val="0"/>
        </c:dLbls>
        <c:marker val="1"/>
        <c:smooth val="0"/>
        <c:axId val="404922512"/>
        <c:axId val="404922904"/>
      </c:lineChart>
      <c:catAx>
        <c:axId val="404921728"/>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4922120"/>
        <c:crosses val="autoZero"/>
        <c:auto val="0"/>
        <c:lblAlgn val="ctr"/>
        <c:lblOffset val="100"/>
        <c:tickLblSkip val="1"/>
        <c:tickMarkSkip val="1"/>
        <c:noMultiLvlLbl val="0"/>
      </c:catAx>
      <c:valAx>
        <c:axId val="404922120"/>
        <c:scaling>
          <c:orientation val="minMax"/>
          <c:max val="15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4921728"/>
        <c:crosses val="autoZero"/>
        <c:crossBetween val="between"/>
        <c:majorUnit val="5"/>
        <c:minorUnit val="5"/>
      </c:valAx>
      <c:catAx>
        <c:axId val="404922512"/>
        <c:scaling>
          <c:orientation val="minMax"/>
        </c:scaling>
        <c:delete val="1"/>
        <c:axPos val="b"/>
        <c:numFmt formatCode="General" sourceLinked="1"/>
        <c:majorTickMark val="out"/>
        <c:minorTickMark val="none"/>
        <c:tickLblPos val="none"/>
        <c:crossAx val="404922904"/>
        <c:crosses val="autoZero"/>
        <c:auto val="1"/>
        <c:lblAlgn val="ctr"/>
        <c:lblOffset val="100"/>
        <c:noMultiLvlLbl val="0"/>
      </c:catAx>
      <c:valAx>
        <c:axId val="404922904"/>
        <c:scaling>
          <c:orientation val="minMax"/>
          <c:max val="0.4"/>
          <c:min val="-0.3000000000000000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4922512"/>
        <c:crosses val="max"/>
        <c:crossBetween val="between"/>
      </c:valAx>
      <c:spPr>
        <a:noFill/>
        <a:ln w="33508">
          <a:noFill/>
        </a:ln>
      </c:spPr>
    </c:plotArea>
    <c:legend>
      <c:legendPos val="b"/>
      <c:legendEntry>
        <c:idx val="0"/>
        <c:delete val="1"/>
      </c:legendEntry>
      <c:layout>
        <c:manualLayout>
          <c:xMode val="edge"/>
          <c:yMode val="edge"/>
          <c:x val="7.4024226110363411E-2"/>
          <c:y val="0.92899408284023666"/>
          <c:w val="0.33378196500672952"/>
          <c:h val="6.5088757396449703E-2"/>
        </c:manualLayout>
      </c:layout>
      <c:overlay val="0"/>
      <c:spPr>
        <a:noFill/>
        <a:ln w="33508">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41E-2"/>
          <c:y val="6.2130177514792898E-2"/>
          <c:w val="0.88021534320323003"/>
          <c:h val="0.75739644970414199"/>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8">
              <a:noFill/>
            </a:ln>
          </c:spPr>
          <c:invertIfNegative val="0"/>
          <c:dPt>
            <c:idx val="0"/>
            <c:invertIfNegative val="0"/>
            <c:bubble3D val="0"/>
            <c:extLst>
              <c:ext xmlns:c16="http://schemas.microsoft.com/office/drawing/2014/chart" uri="{C3380CC4-5D6E-409C-BE32-E72D297353CC}">
                <c16:uniqueId val="{00000000-3FE7-486F-BAEE-1451201B7073}"/>
              </c:ext>
            </c:extLst>
          </c:dPt>
          <c:dPt>
            <c:idx val="1"/>
            <c:invertIfNegative val="0"/>
            <c:bubble3D val="0"/>
            <c:extLst>
              <c:ext xmlns:c16="http://schemas.microsoft.com/office/drawing/2014/chart" uri="{C3380CC4-5D6E-409C-BE32-E72D297353CC}">
                <c16:uniqueId val="{00000001-3FE7-486F-BAEE-1451201B7073}"/>
              </c:ext>
            </c:extLst>
          </c:dPt>
          <c:dPt>
            <c:idx val="2"/>
            <c:invertIfNegative val="0"/>
            <c:bubble3D val="0"/>
            <c:extLst>
              <c:ext xmlns:c16="http://schemas.microsoft.com/office/drawing/2014/chart" uri="{C3380CC4-5D6E-409C-BE32-E72D297353CC}">
                <c16:uniqueId val="{00000002-3FE7-486F-BAEE-1451201B7073}"/>
              </c:ext>
            </c:extLst>
          </c:dPt>
          <c:dPt>
            <c:idx val="3"/>
            <c:invertIfNegative val="0"/>
            <c:bubble3D val="0"/>
            <c:extLst>
              <c:ext xmlns:c16="http://schemas.microsoft.com/office/drawing/2014/chart" uri="{C3380CC4-5D6E-409C-BE32-E72D297353CC}">
                <c16:uniqueId val="{00000003-3FE7-486F-BAEE-1451201B7073}"/>
              </c:ext>
            </c:extLst>
          </c:dPt>
          <c:dPt>
            <c:idx val="4"/>
            <c:invertIfNegative val="0"/>
            <c:bubble3D val="0"/>
            <c:extLst>
              <c:ext xmlns:c16="http://schemas.microsoft.com/office/drawing/2014/chart" uri="{C3380CC4-5D6E-409C-BE32-E72D297353CC}">
                <c16:uniqueId val="{00000004-3FE7-486F-BAEE-1451201B7073}"/>
              </c:ext>
            </c:extLst>
          </c:dPt>
          <c:dPt>
            <c:idx val="5"/>
            <c:invertIfNegative val="0"/>
            <c:bubble3D val="0"/>
            <c:extLst>
              <c:ext xmlns:c16="http://schemas.microsoft.com/office/drawing/2014/chart" uri="{C3380CC4-5D6E-409C-BE32-E72D297353CC}">
                <c16:uniqueId val="{00000005-3FE7-486F-BAEE-1451201B7073}"/>
              </c:ext>
            </c:extLst>
          </c:dPt>
          <c:dPt>
            <c:idx val="6"/>
            <c:invertIfNegative val="0"/>
            <c:bubble3D val="0"/>
            <c:extLst>
              <c:ext xmlns:c16="http://schemas.microsoft.com/office/drawing/2014/chart" uri="{C3380CC4-5D6E-409C-BE32-E72D297353CC}">
                <c16:uniqueId val="{00000006-3FE7-486F-BAEE-1451201B7073}"/>
              </c:ext>
            </c:extLst>
          </c:dPt>
          <c:dPt>
            <c:idx val="7"/>
            <c:invertIfNegative val="0"/>
            <c:bubble3D val="0"/>
            <c:extLst>
              <c:ext xmlns:c16="http://schemas.microsoft.com/office/drawing/2014/chart" uri="{C3380CC4-5D6E-409C-BE32-E72D297353CC}">
                <c16:uniqueId val="{00000007-3FE7-486F-BAEE-1451201B7073}"/>
              </c:ext>
            </c:extLst>
          </c:dPt>
          <c:dPt>
            <c:idx val="8"/>
            <c:invertIfNegative val="0"/>
            <c:bubble3D val="0"/>
            <c:extLst>
              <c:ext xmlns:c16="http://schemas.microsoft.com/office/drawing/2014/chart" uri="{C3380CC4-5D6E-409C-BE32-E72D297353CC}">
                <c16:uniqueId val="{00000008-3FE7-486F-BAEE-1451201B7073}"/>
              </c:ext>
            </c:extLst>
          </c:dPt>
          <c:dPt>
            <c:idx val="9"/>
            <c:invertIfNegative val="0"/>
            <c:bubble3D val="0"/>
            <c:extLst>
              <c:ext xmlns:c16="http://schemas.microsoft.com/office/drawing/2014/chart" uri="{C3380CC4-5D6E-409C-BE32-E72D297353CC}">
                <c16:uniqueId val="{00000009-3FE7-486F-BAEE-1451201B7073}"/>
              </c:ext>
            </c:extLst>
          </c:dPt>
          <c:dPt>
            <c:idx val="10"/>
            <c:invertIfNegative val="0"/>
            <c:bubble3D val="0"/>
            <c:extLst>
              <c:ext xmlns:c16="http://schemas.microsoft.com/office/drawing/2014/chart" uri="{C3380CC4-5D6E-409C-BE32-E72D297353CC}">
                <c16:uniqueId val="{0000000A-3FE7-486F-BAEE-1451201B7073}"/>
              </c:ext>
            </c:extLst>
          </c:dPt>
          <c:dPt>
            <c:idx val="11"/>
            <c:invertIfNegative val="0"/>
            <c:bubble3D val="0"/>
            <c:extLst>
              <c:ext xmlns:c16="http://schemas.microsoft.com/office/drawing/2014/chart" uri="{C3380CC4-5D6E-409C-BE32-E72D297353CC}">
                <c16:uniqueId val="{0000000B-3FE7-486F-BAEE-1451201B7073}"/>
              </c:ext>
            </c:extLst>
          </c:dPt>
          <c:dPt>
            <c:idx val="12"/>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D-3FE7-486F-BAEE-1451201B7073}"/>
              </c:ext>
            </c:extLst>
          </c:dPt>
          <c:dPt>
            <c:idx val="13"/>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F-3FE7-486F-BAEE-1451201B7073}"/>
              </c:ext>
            </c:extLst>
          </c:dPt>
          <c:dPt>
            <c:idx val="14"/>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1-3FE7-486F-BAEE-1451201B7073}"/>
              </c:ext>
            </c:extLst>
          </c:dPt>
          <c:dPt>
            <c:idx val="15"/>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3-3FE7-486F-BAEE-1451201B7073}"/>
              </c:ext>
            </c:extLst>
          </c:dPt>
          <c:dLbls>
            <c:numFmt formatCode="\$#,##0.0" sourceLinked="0"/>
            <c:spPr>
              <a:noFill/>
              <a:ln w="33508">
                <a:noFill/>
              </a:ln>
            </c:spPr>
            <c:txPr>
              <a:bodyPr/>
              <a:lstStyle/>
              <a:p>
                <a:pPr>
                  <a:defRPr sz="9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2007-1</c:v>
                </c:pt>
                <c:pt idx="2">
                  <c:v>2</c:v>
                </c:pt>
                <c:pt idx="3">
                  <c:v>3</c:v>
                </c:pt>
                <c:pt idx="4">
                  <c:v>4</c:v>
                </c:pt>
                <c:pt idx="5">
                  <c:v>2008-1</c:v>
                </c:pt>
                <c:pt idx="6">
                  <c:v>2</c:v>
                </c:pt>
                <c:pt idx="7">
                  <c:v>3</c:v>
                </c:pt>
                <c:pt idx="8">
                  <c:v>4</c:v>
                </c:pt>
                <c:pt idx="9">
                  <c:v>2009-1 </c:v>
                </c:pt>
                <c:pt idx="10">
                  <c:v>2</c:v>
                </c:pt>
                <c:pt idx="11">
                  <c:v>3</c:v>
                </c:pt>
                <c:pt idx="12">
                  <c:v>4</c:v>
                </c:pt>
                <c:pt idx="13">
                  <c:v>2010-1</c:v>
                </c:pt>
                <c:pt idx="14">
                  <c:v>2</c:v>
                </c:pt>
                <c:pt idx="15">
                  <c:v>3</c:v>
                </c:pt>
              </c:strCache>
            </c:strRef>
          </c:cat>
          <c:val>
            <c:numRef>
              <c:f>Sheet1!$B$2:$B$17</c:f>
              <c:numCache>
                <c:formatCode>General</c:formatCode>
                <c:ptCount val="16"/>
                <c:pt idx="0">
                  <c:v>144.9</c:v>
                </c:pt>
                <c:pt idx="1">
                  <c:v>145.80000000000001</c:v>
                </c:pt>
                <c:pt idx="2">
                  <c:v>146.19999999999999</c:v>
                </c:pt>
                <c:pt idx="3">
                  <c:v>144.19999999999999</c:v>
                </c:pt>
                <c:pt idx="4">
                  <c:v>139.1</c:v>
                </c:pt>
                <c:pt idx="5">
                  <c:v>133</c:v>
                </c:pt>
                <c:pt idx="6">
                  <c:v>125.7</c:v>
                </c:pt>
                <c:pt idx="7">
                  <c:v>121</c:v>
                </c:pt>
                <c:pt idx="8">
                  <c:v>120.1</c:v>
                </c:pt>
                <c:pt idx="9">
                  <c:v>118.2</c:v>
                </c:pt>
                <c:pt idx="10">
                  <c:v>118.1</c:v>
                </c:pt>
                <c:pt idx="11">
                  <c:v>114.5</c:v>
                </c:pt>
                <c:pt idx="12">
                  <c:v>109.7</c:v>
                </c:pt>
                <c:pt idx="13">
                  <c:v>103.9</c:v>
                </c:pt>
                <c:pt idx="14">
                  <c:v>107.7</c:v>
                </c:pt>
                <c:pt idx="15">
                  <c:v>110.9</c:v>
                </c:pt>
              </c:numCache>
            </c:numRef>
          </c:val>
          <c:extLst>
            <c:ext xmlns:c16="http://schemas.microsoft.com/office/drawing/2014/chart" uri="{C3380CC4-5D6E-409C-BE32-E72D297353CC}">
              <c16:uniqueId val="{00000014-3FE7-486F-BAEE-1451201B7073}"/>
            </c:ext>
          </c:extLst>
        </c:ser>
        <c:dLbls>
          <c:showLegendKey val="0"/>
          <c:showVal val="0"/>
          <c:showCatName val="0"/>
          <c:showSerName val="0"/>
          <c:showPercent val="0"/>
          <c:showBubbleSize val="0"/>
        </c:dLbls>
        <c:gapWidth val="50"/>
        <c:axId val="406945760"/>
        <c:axId val="406946152"/>
      </c:barChart>
      <c:lineChart>
        <c:grouping val="standard"/>
        <c:varyColors val="0"/>
        <c:ser>
          <c:idx val="1"/>
          <c:order val="1"/>
          <c:tx>
            <c:strRef>
              <c:f>Sheet1!$C$1</c:f>
              <c:strCache>
                <c:ptCount val="1"/>
                <c:pt idx="0">
                  <c:v>US Census Bureau</c:v>
                </c:pt>
              </c:strCache>
            </c:strRef>
          </c:tx>
          <c:spPr>
            <a:ln w="33508">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3FE7-486F-BAEE-1451201B7073}"/>
              </c:ext>
            </c:extLst>
          </c:dPt>
          <c:dPt>
            <c:idx val="13"/>
            <c:marker>
              <c:symbol val="none"/>
            </c:marker>
            <c:bubble3D val="0"/>
            <c:extLst>
              <c:ext xmlns:c16="http://schemas.microsoft.com/office/drawing/2014/chart" uri="{C3380CC4-5D6E-409C-BE32-E72D297353CC}">
                <c16:uniqueId val="{00000016-3FE7-486F-BAEE-1451201B7073}"/>
              </c:ext>
            </c:extLst>
          </c:dPt>
          <c:dPt>
            <c:idx val="14"/>
            <c:marker>
              <c:symbol val="none"/>
            </c:marker>
            <c:bubble3D val="0"/>
            <c:extLst>
              <c:ext xmlns:c16="http://schemas.microsoft.com/office/drawing/2014/chart" uri="{C3380CC4-5D6E-409C-BE32-E72D297353CC}">
                <c16:uniqueId val="{00000017-3FE7-486F-BAEE-1451201B7073}"/>
              </c:ext>
            </c:extLst>
          </c:dPt>
          <c:dPt>
            <c:idx val="15"/>
            <c:marker>
              <c:symbol val="none"/>
            </c:marker>
            <c:bubble3D val="0"/>
            <c:extLst>
              <c:ext xmlns:c16="http://schemas.microsoft.com/office/drawing/2014/chart" uri="{C3380CC4-5D6E-409C-BE32-E72D297353CC}">
                <c16:uniqueId val="{00000018-3FE7-486F-BAEE-1451201B7073}"/>
              </c:ext>
            </c:extLst>
          </c:dPt>
          <c:cat>
            <c:strRef>
              <c:f>Sheet1!$A$2:$A$17</c:f>
              <c:strCache>
                <c:ptCount val="16"/>
                <c:pt idx="0">
                  <c:v>4</c:v>
                </c:pt>
                <c:pt idx="1">
                  <c:v>2007-1</c:v>
                </c:pt>
                <c:pt idx="2">
                  <c:v>2</c:v>
                </c:pt>
                <c:pt idx="3">
                  <c:v>3</c:v>
                </c:pt>
                <c:pt idx="4">
                  <c:v>4</c:v>
                </c:pt>
                <c:pt idx="5">
                  <c:v>2008-1</c:v>
                </c:pt>
                <c:pt idx="6">
                  <c:v>2</c:v>
                </c:pt>
                <c:pt idx="7">
                  <c:v>3</c:v>
                </c:pt>
                <c:pt idx="8">
                  <c:v>4</c:v>
                </c:pt>
                <c:pt idx="9">
                  <c:v>2009-1 </c:v>
                </c:pt>
                <c:pt idx="10">
                  <c:v>2</c:v>
                </c:pt>
                <c:pt idx="11">
                  <c:v>3</c:v>
                </c:pt>
                <c:pt idx="12">
                  <c:v>4</c:v>
                </c:pt>
                <c:pt idx="13">
                  <c:v>2010-1</c:v>
                </c:pt>
                <c:pt idx="14">
                  <c:v>2</c:v>
                </c:pt>
                <c:pt idx="15">
                  <c:v>3</c:v>
                </c:pt>
              </c:strCache>
            </c:strRef>
          </c:cat>
          <c:val>
            <c:numRef>
              <c:f>Sheet1!$C$2:$C$17</c:f>
              <c:numCache>
                <c:formatCode>General</c:formatCode>
                <c:ptCount val="16"/>
                <c:pt idx="0">
                  <c:v>0.10556699999999999</c:v>
                </c:pt>
                <c:pt idx="1">
                  <c:v>6.8315000000000001E-2</c:v>
                </c:pt>
                <c:pt idx="2">
                  <c:v>3.0897000000000001E-2</c:v>
                </c:pt>
                <c:pt idx="3">
                  <c:v>-1.33E-3</c:v>
                </c:pt>
                <c:pt idx="4">
                  <c:v>-4.0225999999999998E-2</c:v>
                </c:pt>
                <c:pt idx="5">
                  <c:v>-8.8002999999999998E-2</c:v>
                </c:pt>
                <c:pt idx="6">
                  <c:v>-0.13982700000000001</c:v>
                </c:pt>
                <c:pt idx="7">
                  <c:v>-0.16078700000000001</c:v>
                </c:pt>
                <c:pt idx="8">
                  <c:v>-0.136297</c:v>
                </c:pt>
                <c:pt idx="9">
                  <c:v>-0.111375</c:v>
                </c:pt>
                <c:pt idx="10">
                  <c:v>-6.1096999999999999E-2</c:v>
                </c:pt>
                <c:pt idx="11">
                  <c:v>-5.3984999999999998E-2</c:v>
                </c:pt>
                <c:pt idx="12">
                  <c:v>-8.7204000000000004E-2</c:v>
                </c:pt>
                <c:pt idx="13">
                  <c:v>-0.120423</c:v>
                </c:pt>
                <c:pt idx="14">
                  <c:v>-8.7613999999999997E-2</c:v>
                </c:pt>
                <c:pt idx="15">
                  <c:v>-3.1463999999999999E-2</c:v>
                </c:pt>
              </c:numCache>
            </c:numRef>
          </c:val>
          <c:smooth val="1"/>
          <c:extLst>
            <c:ext xmlns:c16="http://schemas.microsoft.com/office/drawing/2014/chart" uri="{C3380CC4-5D6E-409C-BE32-E72D297353CC}">
              <c16:uniqueId val="{00000019-3FE7-486F-BAEE-1451201B7073}"/>
            </c:ext>
          </c:extLst>
        </c:ser>
        <c:ser>
          <c:idx val="2"/>
          <c:order val="2"/>
          <c:tx>
            <c:strRef>
              <c:f>Sheet1!$D$1</c:f>
              <c:strCache>
                <c:ptCount val="1"/>
                <c:pt idx="0">
                  <c:v>LIRA</c:v>
                </c:pt>
              </c:strCache>
            </c:strRef>
          </c:tx>
          <c:spPr>
            <a:ln w="33508">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3FE7-486F-BAEE-1451201B7073}"/>
              </c:ext>
            </c:extLst>
          </c:dPt>
          <c:dPt>
            <c:idx val="1"/>
            <c:marker>
              <c:symbol val="none"/>
            </c:marker>
            <c:bubble3D val="0"/>
            <c:extLst>
              <c:ext xmlns:c16="http://schemas.microsoft.com/office/drawing/2014/chart" uri="{C3380CC4-5D6E-409C-BE32-E72D297353CC}">
                <c16:uniqueId val="{0000001B-3FE7-486F-BAEE-1451201B7073}"/>
              </c:ext>
            </c:extLst>
          </c:dPt>
          <c:dPt>
            <c:idx val="2"/>
            <c:marker>
              <c:symbol val="none"/>
            </c:marker>
            <c:bubble3D val="0"/>
            <c:extLst>
              <c:ext xmlns:c16="http://schemas.microsoft.com/office/drawing/2014/chart" uri="{C3380CC4-5D6E-409C-BE32-E72D297353CC}">
                <c16:uniqueId val="{0000001C-3FE7-486F-BAEE-1451201B7073}"/>
              </c:ext>
            </c:extLst>
          </c:dPt>
          <c:dPt>
            <c:idx val="3"/>
            <c:marker>
              <c:symbol val="none"/>
            </c:marker>
            <c:bubble3D val="0"/>
            <c:extLst>
              <c:ext xmlns:c16="http://schemas.microsoft.com/office/drawing/2014/chart" uri="{C3380CC4-5D6E-409C-BE32-E72D297353CC}">
                <c16:uniqueId val="{0000001D-3FE7-486F-BAEE-1451201B7073}"/>
              </c:ext>
            </c:extLst>
          </c:dPt>
          <c:dPt>
            <c:idx val="4"/>
            <c:marker>
              <c:symbol val="none"/>
            </c:marker>
            <c:bubble3D val="0"/>
            <c:extLst>
              <c:ext xmlns:c16="http://schemas.microsoft.com/office/drawing/2014/chart" uri="{C3380CC4-5D6E-409C-BE32-E72D297353CC}">
                <c16:uniqueId val="{0000001E-3FE7-486F-BAEE-1451201B7073}"/>
              </c:ext>
            </c:extLst>
          </c:dPt>
          <c:dPt>
            <c:idx val="5"/>
            <c:marker>
              <c:symbol val="none"/>
            </c:marker>
            <c:bubble3D val="0"/>
            <c:extLst>
              <c:ext xmlns:c16="http://schemas.microsoft.com/office/drawing/2014/chart" uri="{C3380CC4-5D6E-409C-BE32-E72D297353CC}">
                <c16:uniqueId val="{0000001F-3FE7-486F-BAEE-1451201B7073}"/>
              </c:ext>
            </c:extLst>
          </c:dPt>
          <c:dPt>
            <c:idx val="6"/>
            <c:marker>
              <c:symbol val="none"/>
            </c:marker>
            <c:bubble3D val="0"/>
            <c:extLst>
              <c:ext xmlns:c16="http://schemas.microsoft.com/office/drawing/2014/chart" uri="{C3380CC4-5D6E-409C-BE32-E72D297353CC}">
                <c16:uniqueId val="{00000020-3FE7-486F-BAEE-1451201B7073}"/>
              </c:ext>
            </c:extLst>
          </c:dPt>
          <c:dPt>
            <c:idx val="7"/>
            <c:marker>
              <c:symbol val="none"/>
            </c:marker>
            <c:bubble3D val="0"/>
            <c:extLst>
              <c:ext xmlns:c16="http://schemas.microsoft.com/office/drawing/2014/chart" uri="{C3380CC4-5D6E-409C-BE32-E72D297353CC}">
                <c16:uniqueId val="{00000021-3FE7-486F-BAEE-1451201B7073}"/>
              </c:ext>
            </c:extLst>
          </c:dPt>
          <c:dPt>
            <c:idx val="8"/>
            <c:marker>
              <c:symbol val="none"/>
            </c:marker>
            <c:bubble3D val="0"/>
            <c:extLst>
              <c:ext xmlns:c16="http://schemas.microsoft.com/office/drawing/2014/chart" uri="{C3380CC4-5D6E-409C-BE32-E72D297353CC}">
                <c16:uniqueId val="{00000022-3FE7-486F-BAEE-1451201B7073}"/>
              </c:ext>
            </c:extLst>
          </c:dPt>
          <c:dPt>
            <c:idx val="9"/>
            <c:marker>
              <c:symbol val="none"/>
            </c:marker>
            <c:bubble3D val="0"/>
            <c:extLst>
              <c:ext xmlns:c16="http://schemas.microsoft.com/office/drawing/2014/chart" uri="{C3380CC4-5D6E-409C-BE32-E72D297353CC}">
                <c16:uniqueId val="{00000023-3FE7-486F-BAEE-1451201B7073}"/>
              </c:ext>
            </c:extLst>
          </c:dPt>
          <c:dPt>
            <c:idx val="10"/>
            <c:marker>
              <c:symbol val="none"/>
            </c:marker>
            <c:bubble3D val="0"/>
            <c:extLst>
              <c:ext xmlns:c16="http://schemas.microsoft.com/office/drawing/2014/chart" uri="{C3380CC4-5D6E-409C-BE32-E72D297353CC}">
                <c16:uniqueId val="{00000024-3FE7-486F-BAEE-1451201B7073}"/>
              </c:ext>
            </c:extLst>
          </c:dPt>
          <c:dPt>
            <c:idx val="11"/>
            <c:marker>
              <c:symbol val="none"/>
            </c:marker>
            <c:bubble3D val="0"/>
            <c:extLst>
              <c:ext xmlns:c16="http://schemas.microsoft.com/office/drawing/2014/chart" uri="{C3380CC4-5D6E-409C-BE32-E72D297353CC}">
                <c16:uniqueId val="{00000025-3FE7-486F-BAEE-1451201B7073}"/>
              </c:ext>
            </c:extLst>
          </c:dPt>
          <c:dLbls>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3FE7-486F-BAEE-1451201B7073}"/>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3FE7-486F-BAEE-1451201B7073}"/>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3FE7-486F-BAEE-1451201B7073}"/>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3FE7-486F-BAEE-1451201B7073}"/>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3FE7-486F-BAEE-1451201B7073}"/>
                </c:ext>
              </c:extLst>
            </c:dLbl>
            <c:numFmt formatCode="0.0%" sourceLinked="0"/>
            <c:spPr>
              <a:noFill/>
              <a:ln w="33508">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2007-1</c:v>
                </c:pt>
                <c:pt idx="2">
                  <c:v>2</c:v>
                </c:pt>
                <c:pt idx="3">
                  <c:v>3</c:v>
                </c:pt>
                <c:pt idx="4">
                  <c:v>4</c:v>
                </c:pt>
                <c:pt idx="5">
                  <c:v>2008-1</c:v>
                </c:pt>
                <c:pt idx="6">
                  <c:v>2</c:v>
                </c:pt>
                <c:pt idx="7">
                  <c:v>3</c:v>
                </c:pt>
                <c:pt idx="8">
                  <c:v>4</c:v>
                </c:pt>
                <c:pt idx="9">
                  <c:v>2009-1 </c:v>
                </c:pt>
                <c:pt idx="10">
                  <c:v>2</c:v>
                </c:pt>
                <c:pt idx="11">
                  <c:v>3</c:v>
                </c:pt>
                <c:pt idx="12">
                  <c:v>4</c:v>
                </c:pt>
                <c:pt idx="13">
                  <c:v>2010-1</c:v>
                </c:pt>
                <c:pt idx="14">
                  <c:v>2</c:v>
                </c:pt>
                <c:pt idx="15">
                  <c:v>3</c:v>
                </c:pt>
              </c:strCache>
            </c:strRef>
          </c:cat>
          <c:val>
            <c:numRef>
              <c:f>Sheet1!$D$2:$D$17</c:f>
              <c:numCache>
                <c:formatCode>General</c:formatCode>
                <c:ptCount val="16"/>
                <c:pt idx="0">
                  <c:v>0.10556699999999999</c:v>
                </c:pt>
                <c:pt idx="1">
                  <c:v>6.8315000000000001E-2</c:v>
                </c:pt>
                <c:pt idx="2">
                  <c:v>3.0897000000000001E-2</c:v>
                </c:pt>
                <c:pt idx="3">
                  <c:v>-1.33E-3</c:v>
                </c:pt>
                <c:pt idx="4">
                  <c:v>-4.0225999999999998E-2</c:v>
                </c:pt>
                <c:pt idx="5">
                  <c:v>-8.8002999999999998E-2</c:v>
                </c:pt>
                <c:pt idx="6">
                  <c:v>-0.13982700000000001</c:v>
                </c:pt>
                <c:pt idx="7">
                  <c:v>-0.16078700000000001</c:v>
                </c:pt>
                <c:pt idx="8">
                  <c:v>-0.136297</c:v>
                </c:pt>
                <c:pt idx="9">
                  <c:v>-0.111375</c:v>
                </c:pt>
                <c:pt idx="10">
                  <c:v>-6.1096999999999999E-2</c:v>
                </c:pt>
                <c:pt idx="11">
                  <c:v>-5.3984999999999998E-2</c:v>
                </c:pt>
                <c:pt idx="12">
                  <c:v>-8.7204000000000004E-2</c:v>
                </c:pt>
                <c:pt idx="13">
                  <c:v>-0.120423</c:v>
                </c:pt>
                <c:pt idx="14">
                  <c:v>-8.7613999999999997E-2</c:v>
                </c:pt>
                <c:pt idx="15">
                  <c:v>-3.1463999999999999E-2</c:v>
                </c:pt>
              </c:numCache>
            </c:numRef>
          </c:val>
          <c:smooth val="1"/>
          <c:extLst>
            <c:ext xmlns:c16="http://schemas.microsoft.com/office/drawing/2014/chart" uri="{C3380CC4-5D6E-409C-BE32-E72D297353CC}">
              <c16:uniqueId val="{0000002A-3FE7-486F-BAEE-1451201B7073}"/>
            </c:ext>
          </c:extLst>
        </c:ser>
        <c:dLbls>
          <c:showLegendKey val="0"/>
          <c:showVal val="0"/>
          <c:showCatName val="0"/>
          <c:showSerName val="0"/>
          <c:showPercent val="0"/>
          <c:showBubbleSize val="0"/>
        </c:dLbls>
        <c:marker val="1"/>
        <c:smooth val="0"/>
        <c:axId val="406946544"/>
        <c:axId val="406946936"/>
      </c:lineChart>
      <c:catAx>
        <c:axId val="406945760"/>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6946152"/>
        <c:crosses val="autoZero"/>
        <c:auto val="0"/>
        <c:lblAlgn val="ctr"/>
        <c:lblOffset val="100"/>
        <c:tickLblSkip val="1"/>
        <c:tickMarkSkip val="1"/>
        <c:noMultiLvlLbl val="0"/>
      </c:catAx>
      <c:valAx>
        <c:axId val="406946152"/>
        <c:scaling>
          <c:orientation val="minMax"/>
          <c:max val="15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45760"/>
        <c:crosses val="autoZero"/>
        <c:crossBetween val="between"/>
        <c:majorUnit val="5"/>
        <c:minorUnit val="5"/>
      </c:valAx>
      <c:catAx>
        <c:axId val="406946544"/>
        <c:scaling>
          <c:orientation val="minMax"/>
        </c:scaling>
        <c:delete val="1"/>
        <c:axPos val="b"/>
        <c:numFmt formatCode="General" sourceLinked="1"/>
        <c:majorTickMark val="out"/>
        <c:minorTickMark val="none"/>
        <c:tickLblPos val="none"/>
        <c:crossAx val="406946936"/>
        <c:crosses val="autoZero"/>
        <c:auto val="1"/>
        <c:lblAlgn val="ctr"/>
        <c:lblOffset val="100"/>
        <c:noMultiLvlLbl val="0"/>
      </c:catAx>
      <c:valAx>
        <c:axId val="406946936"/>
        <c:scaling>
          <c:orientation val="minMax"/>
          <c:max val="0.4"/>
          <c:min val="-0.3000000000000000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46544"/>
        <c:crosses val="max"/>
        <c:crossBetween val="between"/>
      </c:valAx>
      <c:spPr>
        <a:noFill/>
        <a:ln w="33508">
          <a:noFill/>
        </a:ln>
      </c:spPr>
    </c:plotArea>
    <c:legend>
      <c:legendPos val="b"/>
      <c:legendEntry>
        <c:idx val="0"/>
        <c:delete val="1"/>
      </c:legendEntry>
      <c:layout>
        <c:manualLayout>
          <c:xMode val="edge"/>
          <c:yMode val="edge"/>
          <c:x val="7.4024226110363411E-2"/>
          <c:y val="0.92899408284023666"/>
          <c:w val="0.33378196500672952"/>
          <c:h val="6.5088757396449703E-2"/>
        </c:manualLayout>
      </c:layout>
      <c:overlay val="0"/>
      <c:spPr>
        <a:noFill/>
        <a:ln w="33508">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41E-2"/>
          <c:y val="6.2130177514792898E-2"/>
          <c:w val="0.878869448183041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8">
              <a:noFill/>
            </a:ln>
          </c:spPr>
          <c:invertIfNegative val="0"/>
          <c:dPt>
            <c:idx val="0"/>
            <c:invertIfNegative val="0"/>
            <c:bubble3D val="0"/>
            <c:extLst>
              <c:ext xmlns:c16="http://schemas.microsoft.com/office/drawing/2014/chart" uri="{C3380CC4-5D6E-409C-BE32-E72D297353CC}">
                <c16:uniqueId val="{00000000-6D8D-47A6-A7CC-2A7ED024021A}"/>
              </c:ext>
            </c:extLst>
          </c:dPt>
          <c:dPt>
            <c:idx val="1"/>
            <c:invertIfNegative val="0"/>
            <c:bubble3D val="0"/>
            <c:extLst>
              <c:ext xmlns:c16="http://schemas.microsoft.com/office/drawing/2014/chart" uri="{C3380CC4-5D6E-409C-BE32-E72D297353CC}">
                <c16:uniqueId val="{00000001-6D8D-47A6-A7CC-2A7ED024021A}"/>
              </c:ext>
            </c:extLst>
          </c:dPt>
          <c:dPt>
            <c:idx val="2"/>
            <c:invertIfNegative val="0"/>
            <c:bubble3D val="0"/>
            <c:extLst>
              <c:ext xmlns:c16="http://schemas.microsoft.com/office/drawing/2014/chart" uri="{C3380CC4-5D6E-409C-BE32-E72D297353CC}">
                <c16:uniqueId val="{00000002-6D8D-47A6-A7CC-2A7ED024021A}"/>
              </c:ext>
            </c:extLst>
          </c:dPt>
          <c:dPt>
            <c:idx val="3"/>
            <c:invertIfNegative val="0"/>
            <c:bubble3D val="0"/>
            <c:extLst>
              <c:ext xmlns:c16="http://schemas.microsoft.com/office/drawing/2014/chart" uri="{C3380CC4-5D6E-409C-BE32-E72D297353CC}">
                <c16:uniqueId val="{00000003-6D8D-47A6-A7CC-2A7ED024021A}"/>
              </c:ext>
            </c:extLst>
          </c:dPt>
          <c:dPt>
            <c:idx val="4"/>
            <c:invertIfNegative val="0"/>
            <c:bubble3D val="0"/>
            <c:extLst>
              <c:ext xmlns:c16="http://schemas.microsoft.com/office/drawing/2014/chart" uri="{C3380CC4-5D6E-409C-BE32-E72D297353CC}">
                <c16:uniqueId val="{00000004-6D8D-47A6-A7CC-2A7ED024021A}"/>
              </c:ext>
            </c:extLst>
          </c:dPt>
          <c:dPt>
            <c:idx val="5"/>
            <c:invertIfNegative val="0"/>
            <c:bubble3D val="0"/>
            <c:extLst>
              <c:ext xmlns:c16="http://schemas.microsoft.com/office/drawing/2014/chart" uri="{C3380CC4-5D6E-409C-BE32-E72D297353CC}">
                <c16:uniqueId val="{00000005-6D8D-47A6-A7CC-2A7ED024021A}"/>
              </c:ext>
            </c:extLst>
          </c:dPt>
          <c:dPt>
            <c:idx val="6"/>
            <c:invertIfNegative val="0"/>
            <c:bubble3D val="0"/>
            <c:extLst>
              <c:ext xmlns:c16="http://schemas.microsoft.com/office/drawing/2014/chart" uri="{C3380CC4-5D6E-409C-BE32-E72D297353CC}">
                <c16:uniqueId val="{00000006-6D8D-47A6-A7CC-2A7ED024021A}"/>
              </c:ext>
            </c:extLst>
          </c:dPt>
          <c:dPt>
            <c:idx val="7"/>
            <c:invertIfNegative val="0"/>
            <c:bubble3D val="0"/>
            <c:extLst>
              <c:ext xmlns:c16="http://schemas.microsoft.com/office/drawing/2014/chart" uri="{C3380CC4-5D6E-409C-BE32-E72D297353CC}">
                <c16:uniqueId val="{00000007-6D8D-47A6-A7CC-2A7ED024021A}"/>
              </c:ext>
            </c:extLst>
          </c:dPt>
          <c:dPt>
            <c:idx val="8"/>
            <c:invertIfNegative val="0"/>
            <c:bubble3D val="0"/>
            <c:extLst>
              <c:ext xmlns:c16="http://schemas.microsoft.com/office/drawing/2014/chart" uri="{C3380CC4-5D6E-409C-BE32-E72D297353CC}">
                <c16:uniqueId val="{00000008-6D8D-47A6-A7CC-2A7ED024021A}"/>
              </c:ext>
            </c:extLst>
          </c:dPt>
          <c:dPt>
            <c:idx val="9"/>
            <c:invertIfNegative val="0"/>
            <c:bubble3D val="0"/>
            <c:extLst>
              <c:ext xmlns:c16="http://schemas.microsoft.com/office/drawing/2014/chart" uri="{C3380CC4-5D6E-409C-BE32-E72D297353CC}">
                <c16:uniqueId val="{00000009-6D8D-47A6-A7CC-2A7ED024021A}"/>
              </c:ext>
            </c:extLst>
          </c:dPt>
          <c:dPt>
            <c:idx val="10"/>
            <c:invertIfNegative val="0"/>
            <c:bubble3D val="0"/>
            <c:extLst>
              <c:ext xmlns:c16="http://schemas.microsoft.com/office/drawing/2014/chart" uri="{C3380CC4-5D6E-409C-BE32-E72D297353CC}">
                <c16:uniqueId val="{0000000A-6D8D-47A6-A7CC-2A7ED024021A}"/>
              </c:ext>
            </c:extLst>
          </c:dPt>
          <c:dPt>
            <c:idx val="11"/>
            <c:invertIfNegative val="0"/>
            <c:bubble3D val="0"/>
            <c:extLst>
              <c:ext xmlns:c16="http://schemas.microsoft.com/office/drawing/2014/chart" uri="{C3380CC4-5D6E-409C-BE32-E72D297353CC}">
                <c16:uniqueId val="{0000000B-6D8D-47A6-A7CC-2A7ED024021A}"/>
              </c:ext>
            </c:extLst>
          </c:dPt>
          <c:dPt>
            <c:idx val="12"/>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D-6D8D-47A6-A7CC-2A7ED024021A}"/>
              </c:ext>
            </c:extLst>
          </c:dPt>
          <c:dPt>
            <c:idx val="13"/>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F-6D8D-47A6-A7CC-2A7ED024021A}"/>
              </c:ext>
            </c:extLst>
          </c:dPt>
          <c:dPt>
            <c:idx val="14"/>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1-6D8D-47A6-A7CC-2A7ED024021A}"/>
              </c:ext>
            </c:extLst>
          </c:dPt>
          <c:dPt>
            <c:idx val="15"/>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3-6D8D-47A6-A7CC-2A7ED024021A}"/>
              </c:ext>
            </c:extLst>
          </c:dPt>
          <c:dPt>
            <c:idx val="16"/>
            <c:invertIfNegative val="0"/>
            <c:bubble3D val="0"/>
            <c:extLst>
              <c:ext xmlns:c16="http://schemas.microsoft.com/office/drawing/2014/chart" uri="{C3380CC4-5D6E-409C-BE32-E72D297353CC}">
                <c16:uniqueId val="{00000014-6D8D-47A6-A7CC-2A7ED024021A}"/>
              </c:ext>
            </c:extLst>
          </c:dPt>
          <c:dLbls>
            <c:dLbl>
              <c:idx val="1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D8D-47A6-A7CC-2A7ED024021A}"/>
                </c:ext>
              </c:extLst>
            </c:dLbl>
            <c:dLbl>
              <c:idx val="1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D8D-47A6-A7CC-2A7ED024021A}"/>
                </c:ext>
              </c:extLst>
            </c:dLbl>
            <c:numFmt formatCode="\$#,##0.0" sourceLinked="0"/>
            <c:spPr>
              <a:noFill/>
              <a:ln w="33508">
                <a:noFill/>
              </a:ln>
            </c:spPr>
            <c:txPr>
              <a:bodyPr/>
              <a:lstStyle/>
              <a:p>
                <a:pPr>
                  <a:defRPr sz="9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2007-1</c:v>
                </c:pt>
                <c:pt idx="1">
                  <c:v>2</c:v>
                </c:pt>
                <c:pt idx="2">
                  <c:v>3</c:v>
                </c:pt>
                <c:pt idx="3">
                  <c:v>4</c:v>
                </c:pt>
                <c:pt idx="4">
                  <c:v>2008-1</c:v>
                </c:pt>
                <c:pt idx="5">
                  <c:v>2</c:v>
                </c:pt>
                <c:pt idx="6">
                  <c:v>3</c:v>
                </c:pt>
                <c:pt idx="7">
                  <c:v>4</c:v>
                </c:pt>
                <c:pt idx="8">
                  <c:v>2009-1 </c:v>
                </c:pt>
                <c:pt idx="9">
                  <c:v>2</c:v>
                </c:pt>
                <c:pt idx="10">
                  <c:v>3</c:v>
                </c:pt>
                <c:pt idx="11">
                  <c:v>4</c:v>
                </c:pt>
                <c:pt idx="12">
                  <c:v>2010-1</c:v>
                </c:pt>
                <c:pt idx="13">
                  <c:v>2</c:v>
                </c:pt>
                <c:pt idx="14">
                  <c:v>3</c:v>
                </c:pt>
                <c:pt idx="15">
                  <c:v>4</c:v>
                </c:pt>
              </c:strCache>
            </c:strRef>
          </c:cat>
          <c:val>
            <c:numRef>
              <c:f>Sheet1!$B$2:$B$17</c:f>
              <c:numCache>
                <c:formatCode>General</c:formatCode>
                <c:ptCount val="16"/>
                <c:pt idx="0">
                  <c:v>145.80000000000001</c:v>
                </c:pt>
                <c:pt idx="1">
                  <c:v>146.19999999999999</c:v>
                </c:pt>
                <c:pt idx="2">
                  <c:v>144.19999999999999</c:v>
                </c:pt>
                <c:pt idx="3">
                  <c:v>139.1</c:v>
                </c:pt>
                <c:pt idx="4">
                  <c:v>133</c:v>
                </c:pt>
                <c:pt idx="5">
                  <c:v>125.7</c:v>
                </c:pt>
                <c:pt idx="6">
                  <c:v>121</c:v>
                </c:pt>
                <c:pt idx="7">
                  <c:v>120.1</c:v>
                </c:pt>
                <c:pt idx="8">
                  <c:v>118.2</c:v>
                </c:pt>
                <c:pt idx="9">
                  <c:v>118.1</c:v>
                </c:pt>
                <c:pt idx="10">
                  <c:v>114.5</c:v>
                </c:pt>
                <c:pt idx="11">
                  <c:v>115.8</c:v>
                </c:pt>
                <c:pt idx="12">
                  <c:v>110.3</c:v>
                </c:pt>
                <c:pt idx="13">
                  <c:v>106.5</c:v>
                </c:pt>
                <c:pt idx="14">
                  <c:v>111</c:v>
                </c:pt>
                <c:pt idx="15">
                  <c:v>121.5</c:v>
                </c:pt>
              </c:numCache>
            </c:numRef>
          </c:val>
          <c:extLst>
            <c:ext xmlns:c16="http://schemas.microsoft.com/office/drawing/2014/chart" uri="{C3380CC4-5D6E-409C-BE32-E72D297353CC}">
              <c16:uniqueId val="{00000015-6D8D-47A6-A7CC-2A7ED024021A}"/>
            </c:ext>
          </c:extLst>
        </c:ser>
        <c:dLbls>
          <c:showLegendKey val="0"/>
          <c:showVal val="0"/>
          <c:showCatName val="0"/>
          <c:showSerName val="0"/>
          <c:showPercent val="0"/>
          <c:showBubbleSize val="0"/>
        </c:dLbls>
        <c:gapWidth val="50"/>
        <c:axId val="406948896"/>
        <c:axId val="406949288"/>
      </c:barChart>
      <c:lineChart>
        <c:grouping val="standard"/>
        <c:varyColors val="0"/>
        <c:ser>
          <c:idx val="1"/>
          <c:order val="1"/>
          <c:tx>
            <c:strRef>
              <c:f>Sheet1!$C$1</c:f>
              <c:strCache>
                <c:ptCount val="1"/>
                <c:pt idx="0">
                  <c:v>US Census Bureau</c:v>
                </c:pt>
              </c:strCache>
            </c:strRef>
          </c:tx>
          <c:spPr>
            <a:ln w="33508">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6-6D8D-47A6-A7CC-2A7ED024021A}"/>
              </c:ext>
            </c:extLst>
          </c:dPt>
          <c:dPt>
            <c:idx val="13"/>
            <c:marker>
              <c:symbol val="none"/>
            </c:marker>
            <c:bubble3D val="0"/>
            <c:extLst>
              <c:ext xmlns:c16="http://schemas.microsoft.com/office/drawing/2014/chart" uri="{C3380CC4-5D6E-409C-BE32-E72D297353CC}">
                <c16:uniqueId val="{00000017-6D8D-47A6-A7CC-2A7ED024021A}"/>
              </c:ext>
            </c:extLst>
          </c:dPt>
          <c:dPt>
            <c:idx val="14"/>
            <c:marker>
              <c:symbol val="none"/>
            </c:marker>
            <c:bubble3D val="0"/>
            <c:extLst>
              <c:ext xmlns:c16="http://schemas.microsoft.com/office/drawing/2014/chart" uri="{C3380CC4-5D6E-409C-BE32-E72D297353CC}">
                <c16:uniqueId val="{00000018-6D8D-47A6-A7CC-2A7ED024021A}"/>
              </c:ext>
            </c:extLst>
          </c:dPt>
          <c:dPt>
            <c:idx val="15"/>
            <c:marker>
              <c:symbol val="none"/>
            </c:marker>
            <c:bubble3D val="0"/>
            <c:extLst>
              <c:ext xmlns:c16="http://schemas.microsoft.com/office/drawing/2014/chart" uri="{C3380CC4-5D6E-409C-BE32-E72D297353CC}">
                <c16:uniqueId val="{00000019-6D8D-47A6-A7CC-2A7ED024021A}"/>
              </c:ext>
            </c:extLst>
          </c:dPt>
          <c:cat>
            <c:strRef>
              <c:f>Sheet1!$A$2:$A$17</c:f>
              <c:strCache>
                <c:ptCount val="16"/>
                <c:pt idx="0">
                  <c:v>2007-1</c:v>
                </c:pt>
                <c:pt idx="1">
                  <c:v>2</c:v>
                </c:pt>
                <c:pt idx="2">
                  <c:v>3</c:v>
                </c:pt>
                <c:pt idx="3">
                  <c:v>4</c:v>
                </c:pt>
                <c:pt idx="4">
                  <c:v>2008-1</c:v>
                </c:pt>
                <c:pt idx="5">
                  <c:v>2</c:v>
                </c:pt>
                <c:pt idx="6">
                  <c:v>3</c:v>
                </c:pt>
                <c:pt idx="7">
                  <c:v>4</c:v>
                </c:pt>
                <c:pt idx="8">
                  <c:v>2009-1 </c:v>
                </c:pt>
                <c:pt idx="9">
                  <c:v>2</c:v>
                </c:pt>
                <c:pt idx="10">
                  <c:v>3</c:v>
                </c:pt>
                <c:pt idx="11">
                  <c:v>4</c:v>
                </c:pt>
                <c:pt idx="12">
                  <c:v>2010-1</c:v>
                </c:pt>
                <c:pt idx="13">
                  <c:v>2</c:v>
                </c:pt>
                <c:pt idx="14">
                  <c:v>3</c:v>
                </c:pt>
                <c:pt idx="15">
                  <c:v>4</c:v>
                </c:pt>
              </c:strCache>
            </c:strRef>
          </c:cat>
          <c:val>
            <c:numRef>
              <c:f>Sheet1!$C$2:$C$17</c:f>
              <c:numCache>
                <c:formatCode>General</c:formatCode>
                <c:ptCount val="16"/>
                <c:pt idx="0">
                  <c:v>6.8315000000000001E-2</c:v>
                </c:pt>
                <c:pt idx="1">
                  <c:v>3.0897000000000001E-2</c:v>
                </c:pt>
                <c:pt idx="2">
                  <c:v>-1.33E-3</c:v>
                </c:pt>
                <c:pt idx="3">
                  <c:v>-4.0225999999999998E-2</c:v>
                </c:pt>
                <c:pt idx="4">
                  <c:v>-8.8002999999999998E-2</c:v>
                </c:pt>
                <c:pt idx="5">
                  <c:v>-0.13982700000000001</c:v>
                </c:pt>
                <c:pt idx="6">
                  <c:v>-0.16078700000000001</c:v>
                </c:pt>
                <c:pt idx="7">
                  <c:v>-0.136297</c:v>
                </c:pt>
                <c:pt idx="8">
                  <c:v>-0.111375</c:v>
                </c:pt>
                <c:pt idx="9">
                  <c:v>-6.1096999999999999E-2</c:v>
                </c:pt>
                <c:pt idx="10">
                  <c:v>-5.3984999999999998E-2</c:v>
                </c:pt>
                <c:pt idx="11">
                  <c:v>-3.6032000000000002E-2</c:v>
                </c:pt>
                <c:pt idx="12">
                  <c:v>-6.6754999999999995E-2</c:v>
                </c:pt>
                <c:pt idx="13">
                  <c:v>-9.7477999999999995E-2</c:v>
                </c:pt>
                <c:pt idx="14">
                  <c:v>-3.0679000000000001E-2</c:v>
                </c:pt>
                <c:pt idx="15">
                  <c:v>4.8981999999999998E-2</c:v>
                </c:pt>
              </c:numCache>
            </c:numRef>
          </c:val>
          <c:smooth val="1"/>
          <c:extLst>
            <c:ext xmlns:c16="http://schemas.microsoft.com/office/drawing/2014/chart" uri="{C3380CC4-5D6E-409C-BE32-E72D297353CC}">
              <c16:uniqueId val="{0000001A-6D8D-47A6-A7CC-2A7ED024021A}"/>
            </c:ext>
          </c:extLst>
        </c:ser>
        <c:ser>
          <c:idx val="2"/>
          <c:order val="2"/>
          <c:tx>
            <c:strRef>
              <c:f>Sheet1!$D$1</c:f>
              <c:strCache>
                <c:ptCount val="1"/>
                <c:pt idx="0">
                  <c:v>LIRA</c:v>
                </c:pt>
              </c:strCache>
            </c:strRef>
          </c:tx>
          <c:spPr>
            <a:ln w="33508">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B-6D8D-47A6-A7CC-2A7ED024021A}"/>
              </c:ext>
            </c:extLst>
          </c:dPt>
          <c:dPt>
            <c:idx val="1"/>
            <c:marker>
              <c:symbol val="none"/>
            </c:marker>
            <c:bubble3D val="0"/>
            <c:extLst>
              <c:ext xmlns:c16="http://schemas.microsoft.com/office/drawing/2014/chart" uri="{C3380CC4-5D6E-409C-BE32-E72D297353CC}">
                <c16:uniqueId val="{0000001C-6D8D-47A6-A7CC-2A7ED024021A}"/>
              </c:ext>
            </c:extLst>
          </c:dPt>
          <c:dPt>
            <c:idx val="2"/>
            <c:marker>
              <c:symbol val="none"/>
            </c:marker>
            <c:bubble3D val="0"/>
            <c:extLst>
              <c:ext xmlns:c16="http://schemas.microsoft.com/office/drawing/2014/chart" uri="{C3380CC4-5D6E-409C-BE32-E72D297353CC}">
                <c16:uniqueId val="{0000001D-6D8D-47A6-A7CC-2A7ED024021A}"/>
              </c:ext>
            </c:extLst>
          </c:dPt>
          <c:dPt>
            <c:idx val="3"/>
            <c:marker>
              <c:symbol val="none"/>
            </c:marker>
            <c:bubble3D val="0"/>
            <c:extLst>
              <c:ext xmlns:c16="http://schemas.microsoft.com/office/drawing/2014/chart" uri="{C3380CC4-5D6E-409C-BE32-E72D297353CC}">
                <c16:uniqueId val="{0000001E-6D8D-47A6-A7CC-2A7ED024021A}"/>
              </c:ext>
            </c:extLst>
          </c:dPt>
          <c:dPt>
            <c:idx val="4"/>
            <c:marker>
              <c:symbol val="none"/>
            </c:marker>
            <c:bubble3D val="0"/>
            <c:extLst>
              <c:ext xmlns:c16="http://schemas.microsoft.com/office/drawing/2014/chart" uri="{C3380CC4-5D6E-409C-BE32-E72D297353CC}">
                <c16:uniqueId val="{0000001F-6D8D-47A6-A7CC-2A7ED024021A}"/>
              </c:ext>
            </c:extLst>
          </c:dPt>
          <c:dPt>
            <c:idx val="5"/>
            <c:marker>
              <c:symbol val="none"/>
            </c:marker>
            <c:bubble3D val="0"/>
            <c:extLst>
              <c:ext xmlns:c16="http://schemas.microsoft.com/office/drawing/2014/chart" uri="{C3380CC4-5D6E-409C-BE32-E72D297353CC}">
                <c16:uniqueId val="{00000020-6D8D-47A6-A7CC-2A7ED024021A}"/>
              </c:ext>
            </c:extLst>
          </c:dPt>
          <c:dPt>
            <c:idx val="6"/>
            <c:marker>
              <c:symbol val="none"/>
            </c:marker>
            <c:bubble3D val="0"/>
            <c:extLst>
              <c:ext xmlns:c16="http://schemas.microsoft.com/office/drawing/2014/chart" uri="{C3380CC4-5D6E-409C-BE32-E72D297353CC}">
                <c16:uniqueId val="{00000021-6D8D-47A6-A7CC-2A7ED024021A}"/>
              </c:ext>
            </c:extLst>
          </c:dPt>
          <c:dPt>
            <c:idx val="7"/>
            <c:marker>
              <c:symbol val="none"/>
            </c:marker>
            <c:bubble3D val="0"/>
            <c:extLst>
              <c:ext xmlns:c16="http://schemas.microsoft.com/office/drawing/2014/chart" uri="{C3380CC4-5D6E-409C-BE32-E72D297353CC}">
                <c16:uniqueId val="{00000022-6D8D-47A6-A7CC-2A7ED024021A}"/>
              </c:ext>
            </c:extLst>
          </c:dPt>
          <c:dPt>
            <c:idx val="8"/>
            <c:marker>
              <c:symbol val="none"/>
            </c:marker>
            <c:bubble3D val="0"/>
            <c:extLst>
              <c:ext xmlns:c16="http://schemas.microsoft.com/office/drawing/2014/chart" uri="{C3380CC4-5D6E-409C-BE32-E72D297353CC}">
                <c16:uniqueId val="{00000023-6D8D-47A6-A7CC-2A7ED024021A}"/>
              </c:ext>
            </c:extLst>
          </c:dPt>
          <c:dPt>
            <c:idx val="9"/>
            <c:marker>
              <c:symbol val="none"/>
            </c:marker>
            <c:bubble3D val="0"/>
            <c:extLst>
              <c:ext xmlns:c16="http://schemas.microsoft.com/office/drawing/2014/chart" uri="{C3380CC4-5D6E-409C-BE32-E72D297353CC}">
                <c16:uniqueId val="{00000024-6D8D-47A6-A7CC-2A7ED024021A}"/>
              </c:ext>
            </c:extLst>
          </c:dPt>
          <c:dPt>
            <c:idx val="10"/>
            <c:marker>
              <c:symbol val="none"/>
            </c:marker>
            <c:bubble3D val="0"/>
            <c:extLst>
              <c:ext xmlns:c16="http://schemas.microsoft.com/office/drawing/2014/chart" uri="{C3380CC4-5D6E-409C-BE32-E72D297353CC}">
                <c16:uniqueId val="{00000025-6D8D-47A6-A7CC-2A7ED024021A}"/>
              </c:ext>
            </c:extLst>
          </c:dPt>
          <c:dPt>
            <c:idx val="11"/>
            <c:marker>
              <c:symbol val="none"/>
            </c:marker>
            <c:bubble3D val="0"/>
            <c:extLst>
              <c:ext xmlns:c16="http://schemas.microsoft.com/office/drawing/2014/chart" uri="{C3380CC4-5D6E-409C-BE32-E72D297353CC}">
                <c16:uniqueId val="{00000026-6D8D-47A6-A7CC-2A7ED024021A}"/>
              </c:ext>
            </c:extLst>
          </c:dPt>
          <c:dLbls>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6D8D-47A6-A7CC-2A7ED024021A}"/>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6D8D-47A6-A7CC-2A7ED024021A}"/>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6D8D-47A6-A7CC-2A7ED024021A}"/>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6D8D-47A6-A7CC-2A7ED024021A}"/>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6D8D-47A6-A7CC-2A7ED024021A}"/>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6D8D-47A6-A7CC-2A7ED024021A}"/>
                </c:ext>
              </c:extLst>
            </c:dLbl>
            <c:dLbl>
              <c:idx val="1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6D8D-47A6-A7CC-2A7ED024021A}"/>
                </c:ext>
              </c:extLst>
            </c:dLbl>
            <c:numFmt formatCode="0.0%" sourceLinked="0"/>
            <c:spPr>
              <a:noFill/>
              <a:ln w="33508">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2007-1</c:v>
                </c:pt>
                <c:pt idx="1">
                  <c:v>2</c:v>
                </c:pt>
                <c:pt idx="2">
                  <c:v>3</c:v>
                </c:pt>
                <c:pt idx="3">
                  <c:v>4</c:v>
                </c:pt>
                <c:pt idx="4">
                  <c:v>2008-1</c:v>
                </c:pt>
                <c:pt idx="5">
                  <c:v>2</c:v>
                </c:pt>
                <c:pt idx="6">
                  <c:v>3</c:v>
                </c:pt>
                <c:pt idx="7">
                  <c:v>4</c:v>
                </c:pt>
                <c:pt idx="8">
                  <c:v>2009-1 </c:v>
                </c:pt>
                <c:pt idx="9">
                  <c:v>2</c:v>
                </c:pt>
                <c:pt idx="10">
                  <c:v>3</c:v>
                </c:pt>
                <c:pt idx="11">
                  <c:v>4</c:v>
                </c:pt>
                <c:pt idx="12">
                  <c:v>2010-1</c:v>
                </c:pt>
                <c:pt idx="13">
                  <c:v>2</c:v>
                </c:pt>
                <c:pt idx="14">
                  <c:v>3</c:v>
                </c:pt>
                <c:pt idx="15">
                  <c:v>4</c:v>
                </c:pt>
              </c:strCache>
            </c:strRef>
          </c:cat>
          <c:val>
            <c:numRef>
              <c:f>Sheet1!$D$2:$D$17</c:f>
              <c:numCache>
                <c:formatCode>General</c:formatCode>
                <c:ptCount val="16"/>
                <c:pt idx="0">
                  <c:v>6.8315000000000001E-2</c:v>
                </c:pt>
                <c:pt idx="1">
                  <c:v>3.0897000000000001E-2</c:v>
                </c:pt>
                <c:pt idx="2">
                  <c:v>-1.33E-3</c:v>
                </c:pt>
                <c:pt idx="3">
                  <c:v>-4.0225999999999998E-2</c:v>
                </c:pt>
                <c:pt idx="4">
                  <c:v>-8.8002999999999998E-2</c:v>
                </c:pt>
                <c:pt idx="5">
                  <c:v>-0.13982700000000001</c:v>
                </c:pt>
                <c:pt idx="6">
                  <c:v>-0.16078700000000001</c:v>
                </c:pt>
                <c:pt idx="7">
                  <c:v>-0.136297</c:v>
                </c:pt>
                <c:pt idx="8">
                  <c:v>-0.111375</c:v>
                </c:pt>
                <c:pt idx="9">
                  <c:v>-6.1096999999999999E-2</c:v>
                </c:pt>
                <c:pt idx="10">
                  <c:v>-5.3984999999999998E-2</c:v>
                </c:pt>
                <c:pt idx="11">
                  <c:v>-3.6032000000000002E-2</c:v>
                </c:pt>
                <c:pt idx="12">
                  <c:v>-6.6754999999999995E-2</c:v>
                </c:pt>
                <c:pt idx="13">
                  <c:v>-9.7477999999999995E-2</c:v>
                </c:pt>
                <c:pt idx="14">
                  <c:v>-3.0679000000000001E-2</c:v>
                </c:pt>
                <c:pt idx="15">
                  <c:v>4.8981999999999998E-2</c:v>
                </c:pt>
              </c:numCache>
            </c:numRef>
          </c:val>
          <c:smooth val="1"/>
          <c:extLst>
            <c:ext xmlns:c16="http://schemas.microsoft.com/office/drawing/2014/chart" uri="{C3380CC4-5D6E-409C-BE32-E72D297353CC}">
              <c16:uniqueId val="{0000002C-6D8D-47A6-A7CC-2A7ED024021A}"/>
            </c:ext>
          </c:extLst>
        </c:ser>
        <c:dLbls>
          <c:showLegendKey val="0"/>
          <c:showVal val="0"/>
          <c:showCatName val="0"/>
          <c:showSerName val="0"/>
          <c:showPercent val="0"/>
          <c:showBubbleSize val="0"/>
        </c:dLbls>
        <c:marker val="1"/>
        <c:smooth val="0"/>
        <c:axId val="406949680"/>
        <c:axId val="406950072"/>
      </c:lineChart>
      <c:catAx>
        <c:axId val="40694889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6949288"/>
        <c:crosses val="autoZero"/>
        <c:auto val="0"/>
        <c:lblAlgn val="ctr"/>
        <c:lblOffset val="100"/>
        <c:tickLblSkip val="1"/>
        <c:tickMarkSkip val="1"/>
        <c:noMultiLvlLbl val="0"/>
      </c:catAx>
      <c:valAx>
        <c:axId val="406949288"/>
        <c:scaling>
          <c:orientation val="minMax"/>
          <c:max val="15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48896"/>
        <c:crosses val="autoZero"/>
        <c:crossBetween val="between"/>
        <c:majorUnit val="5"/>
        <c:minorUnit val="5"/>
      </c:valAx>
      <c:catAx>
        <c:axId val="406949680"/>
        <c:scaling>
          <c:orientation val="minMax"/>
        </c:scaling>
        <c:delete val="1"/>
        <c:axPos val="b"/>
        <c:numFmt formatCode="General" sourceLinked="1"/>
        <c:majorTickMark val="out"/>
        <c:minorTickMark val="none"/>
        <c:tickLblPos val="none"/>
        <c:crossAx val="406950072"/>
        <c:crosses val="autoZero"/>
        <c:auto val="1"/>
        <c:lblAlgn val="ctr"/>
        <c:lblOffset val="100"/>
        <c:noMultiLvlLbl val="0"/>
      </c:catAx>
      <c:valAx>
        <c:axId val="406950072"/>
        <c:scaling>
          <c:orientation val="minMax"/>
          <c:max val="0.4"/>
          <c:min val="-0.3000000000000000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49680"/>
        <c:crosses val="max"/>
        <c:crossBetween val="between"/>
      </c:valAx>
      <c:spPr>
        <a:noFill/>
        <a:ln w="33508">
          <a:noFill/>
        </a:ln>
      </c:spPr>
    </c:plotArea>
    <c:legend>
      <c:legendPos val="b"/>
      <c:legendEntry>
        <c:idx val="0"/>
        <c:delete val="1"/>
      </c:legendEntry>
      <c:layout>
        <c:manualLayout>
          <c:xMode val="edge"/>
          <c:yMode val="edge"/>
          <c:x val="7.2678331090174964E-2"/>
          <c:y val="0.92899408284023666"/>
          <c:w val="0.33378196500672952"/>
          <c:h val="6.5088757396449703E-2"/>
        </c:manualLayout>
      </c:layout>
      <c:overlay val="0"/>
      <c:spPr>
        <a:noFill/>
        <a:ln w="33508">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41E-2"/>
          <c:y val="6.2130177514792898E-2"/>
          <c:w val="0.878869448183041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F834-458F-AB46-BE0AA344C0FE}"/>
              </c:ext>
            </c:extLst>
          </c:dPt>
          <c:dPt>
            <c:idx val="1"/>
            <c:invertIfNegative val="0"/>
            <c:bubble3D val="0"/>
            <c:extLst>
              <c:ext xmlns:c16="http://schemas.microsoft.com/office/drawing/2014/chart" uri="{C3380CC4-5D6E-409C-BE32-E72D297353CC}">
                <c16:uniqueId val="{00000001-F834-458F-AB46-BE0AA344C0FE}"/>
              </c:ext>
            </c:extLst>
          </c:dPt>
          <c:dPt>
            <c:idx val="2"/>
            <c:invertIfNegative val="0"/>
            <c:bubble3D val="0"/>
            <c:extLst>
              <c:ext xmlns:c16="http://schemas.microsoft.com/office/drawing/2014/chart" uri="{C3380CC4-5D6E-409C-BE32-E72D297353CC}">
                <c16:uniqueId val="{00000002-F834-458F-AB46-BE0AA344C0FE}"/>
              </c:ext>
            </c:extLst>
          </c:dPt>
          <c:dPt>
            <c:idx val="3"/>
            <c:invertIfNegative val="0"/>
            <c:bubble3D val="0"/>
            <c:extLst>
              <c:ext xmlns:c16="http://schemas.microsoft.com/office/drawing/2014/chart" uri="{C3380CC4-5D6E-409C-BE32-E72D297353CC}">
                <c16:uniqueId val="{00000003-F834-458F-AB46-BE0AA344C0FE}"/>
              </c:ext>
            </c:extLst>
          </c:dPt>
          <c:dPt>
            <c:idx val="4"/>
            <c:invertIfNegative val="0"/>
            <c:bubble3D val="0"/>
            <c:extLst>
              <c:ext xmlns:c16="http://schemas.microsoft.com/office/drawing/2014/chart" uri="{C3380CC4-5D6E-409C-BE32-E72D297353CC}">
                <c16:uniqueId val="{00000004-F834-458F-AB46-BE0AA344C0FE}"/>
              </c:ext>
            </c:extLst>
          </c:dPt>
          <c:dPt>
            <c:idx val="5"/>
            <c:invertIfNegative val="0"/>
            <c:bubble3D val="0"/>
            <c:extLst>
              <c:ext xmlns:c16="http://schemas.microsoft.com/office/drawing/2014/chart" uri="{C3380CC4-5D6E-409C-BE32-E72D297353CC}">
                <c16:uniqueId val="{00000005-F834-458F-AB46-BE0AA344C0FE}"/>
              </c:ext>
            </c:extLst>
          </c:dPt>
          <c:dPt>
            <c:idx val="6"/>
            <c:invertIfNegative val="0"/>
            <c:bubble3D val="0"/>
            <c:extLst>
              <c:ext xmlns:c16="http://schemas.microsoft.com/office/drawing/2014/chart" uri="{C3380CC4-5D6E-409C-BE32-E72D297353CC}">
                <c16:uniqueId val="{00000006-F834-458F-AB46-BE0AA344C0FE}"/>
              </c:ext>
            </c:extLst>
          </c:dPt>
          <c:dPt>
            <c:idx val="7"/>
            <c:invertIfNegative val="0"/>
            <c:bubble3D val="0"/>
            <c:extLst>
              <c:ext xmlns:c16="http://schemas.microsoft.com/office/drawing/2014/chart" uri="{C3380CC4-5D6E-409C-BE32-E72D297353CC}">
                <c16:uniqueId val="{00000007-F834-458F-AB46-BE0AA344C0FE}"/>
              </c:ext>
            </c:extLst>
          </c:dPt>
          <c:dPt>
            <c:idx val="8"/>
            <c:invertIfNegative val="0"/>
            <c:bubble3D val="0"/>
            <c:extLst>
              <c:ext xmlns:c16="http://schemas.microsoft.com/office/drawing/2014/chart" uri="{C3380CC4-5D6E-409C-BE32-E72D297353CC}">
                <c16:uniqueId val="{00000008-F834-458F-AB46-BE0AA344C0FE}"/>
              </c:ext>
            </c:extLst>
          </c:dPt>
          <c:dPt>
            <c:idx val="9"/>
            <c:invertIfNegative val="0"/>
            <c:bubble3D val="0"/>
            <c:extLst>
              <c:ext xmlns:c16="http://schemas.microsoft.com/office/drawing/2014/chart" uri="{C3380CC4-5D6E-409C-BE32-E72D297353CC}">
                <c16:uniqueId val="{00000009-F834-458F-AB46-BE0AA344C0FE}"/>
              </c:ext>
            </c:extLst>
          </c:dPt>
          <c:dPt>
            <c:idx val="10"/>
            <c:invertIfNegative val="0"/>
            <c:bubble3D val="0"/>
            <c:extLst>
              <c:ext xmlns:c16="http://schemas.microsoft.com/office/drawing/2014/chart" uri="{C3380CC4-5D6E-409C-BE32-E72D297353CC}">
                <c16:uniqueId val="{0000000A-F834-458F-AB46-BE0AA344C0FE}"/>
              </c:ext>
            </c:extLst>
          </c:dPt>
          <c:dPt>
            <c:idx val="11"/>
            <c:invertIfNegative val="0"/>
            <c:bubble3D val="0"/>
            <c:extLst>
              <c:ext xmlns:c16="http://schemas.microsoft.com/office/drawing/2014/chart" uri="{C3380CC4-5D6E-409C-BE32-E72D297353CC}">
                <c16:uniqueId val="{0000000B-F834-458F-AB46-BE0AA344C0FE}"/>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F834-458F-AB46-BE0AA344C0FE}"/>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F834-458F-AB46-BE0AA344C0FE}"/>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F834-458F-AB46-BE0AA344C0FE}"/>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F834-458F-AB46-BE0AA344C0FE}"/>
              </c:ext>
            </c:extLst>
          </c:dPt>
          <c:dPt>
            <c:idx val="16"/>
            <c:invertIfNegative val="0"/>
            <c:bubble3D val="0"/>
            <c:extLst>
              <c:ext xmlns:c16="http://schemas.microsoft.com/office/drawing/2014/chart" uri="{C3380CC4-5D6E-409C-BE32-E72D297353CC}">
                <c16:uniqueId val="{00000014-F834-458F-AB46-BE0AA344C0FE}"/>
              </c:ext>
            </c:extLst>
          </c:dPt>
          <c:dLbls>
            <c:dLbl>
              <c:idx val="8"/>
              <c:layout>
                <c:manualLayout>
                  <c:x val="3.1513082376211608E-3"/>
                  <c:y val="1.13800615115803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834-458F-AB46-BE0AA344C0FE}"/>
                </c:ext>
              </c:extLst>
            </c:dLbl>
            <c:dLbl>
              <c:idx val="9"/>
              <c:layout>
                <c:manualLayout>
                  <c:x val="7.1186663407167864E-4"/>
                  <c:y val="1.17497441347581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834-458F-AB46-BE0AA344C0FE}"/>
                </c:ext>
              </c:extLst>
            </c:dLbl>
            <c:dLbl>
              <c:idx val="10"/>
              <c:layout>
                <c:manualLayout>
                  <c:x val="9.6421507089898138E-4"/>
                  <c:y val="1.093628994446566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834-458F-AB46-BE0AA344C0FE}"/>
                </c:ext>
              </c:extLst>
            </c:dLbl>
            <c:dLbl>
              <c:idx val="11"/>
              <c:layout>
                <c:manualLayout>
                  <c:x val="2.562458527914954E-3"/>
                  <c:y val="5.166962354337818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834-458F-AB46-BE0AA344C0FE}"/>
                </c:ext>
              </c:extLst>
            </c:dLbl>
            <c:dLbl>
              <c:idx val="1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834-458F-AB46-BE0AA344C0FE}"/>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2008-1</c:v>
                </c:pt>
                <c:pt idx="4">
                  <c:v>2</c:v>
                </c:pt>
                <c:pt idx="5">
                  <c:v>3</c:v>
                </c:pt>
                <c:pt idx="6">
                  <c:v>4</c:v>
                </c:pt>
                <c:pt idx="7">
                  <c:v>2009-1 </c:v>
                </c:pt>
                <c:pt idx="8">
                  <c:v>2</c:v>
                </c:pt>
                <c:pt idx="9">
                  <c:v>3</c:v>
                </c:pt>
                <c:pt idx="10">
                  <c:v>4</c:v>
                </c:pt>
                <c:pt idx="11">
                  <c:v>2010-1</c:v>
                </c:pt>
                <c:pt idx="12">
                  <c:v>2</c:v>
                </c:pt>
                <c:pt idx="13">
                  <c:v>3</c:v>
                </c:pt>
                <c:pt idx="14">
                  <c:v>4</c:v>
                </c:pt>
                <c:pt idx="15">
                  <c:v>2011-1</c:v>
                </c:pt>
              </c:strCache>
            </c:strRef>
          </c:cat>
          <c:val>
            <c:numRef>
              <c:f>Sheet1!$B$2:$B$17</c:f>
              <c:numCache>
                <c:formatCode>0.0</c:formatCode>
                <c:ptCount val="16"/>
                <c:pt idx="0">
                  <c:v>146.19999999999999</c:v>
                </c:pt>
                <c:pt idx="1">
                  <c:v>144.19999999999999</c:v>
                </c:pt>
                <c:pt idx="2">
                  <c:v>139.1</c:v>
                </c:pt>
                <c:pt idx="3">
                  <c:v>132.19999999999999</c:v>
                </c:pt>
                <c:pt idx="4">
                  <c:v>125.7</c:v>
                </c:pt>
                <c:pt idx="5">
                  <c:v>120.9</c:v>
                </c:pt>
                <c:pt idx="6">
                  <c:v>120.1</c:v>
                </c:pt>
                <c:pt idx="7">
                  <c:v>118.2</c:v>
                </c:pt>
                <c:pt idx="8">
                  <c:v>115.8</c:v>
                </c:pt>
                <c:pt idx="9">
                  <c:v>112.3</c:v>
                </c:pt>
                <c:pt idx="10">
                  <c:v>112</c:v>
                </c:pt>
                <c:pt idx="11">
                  <c:v>114.6</c:v>
                </c:pt>
                <c:pt idx="12">
                  <c:v>110.9</c:v>
                </c:pt>
                <c:pt idx="13">
                  <c:v>107.7</c:v>
                </c:pt>
                <c:pt idx="14">
                  <c:v>117.6</c:v>
                </c:pt>
                <c:pt idx="15">
                  <c:v>128.80000000000001</c:v>
                </c:pt>
              </c:numCache>
            </c:numRef>
          </c:val>
          <c:extLst>
            <c:ext xmlns:c16="http://schemas.microsoft.com/office/drawing/2014/chart" uri="{C3380CC4-5D6E-409C-BE32-E72D297353CC}">
              <c16:uniqueId val="{00000015-F834-458F-AB46-BE0AA344C0FE}"/>
            </c:ext>
          </c:extLst>
        </c:ser>
        <c:dLbls>
          <c:showLegendKey val="0"/>
          <c:showVal val="0"/>
          <c:showCatName val="0"/>
          <c:showSerName val="0"/>
          <c:showPercent val="0"/>
          <c:showBubbleSize val="0"/>
        </c:dLbls>
        <c:gapWidth val="50"/>
        <c:axId val="406952032"/>
        <c:axId val="40695242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6-F834-458F-AB46-BE0AA344C0FE}"/>
              </c:ext>
            </c:extLst>
          </c:dPt>
          <c:dPt>
            <c:idx val="13"/>
            <c:marker>
              <c:symbol val="none"/>
            </c:marker>
            <c:bubble3D val="0"/>
            <c:extLst>
              <c:ext xmlns:c16="http://schemas.microsoft.com/office/drawing/2014/chart" uri="{C3380CC4-5D6E-409C-BE32-E72D297353CC}">
                <c16:uniqueId val="{00000017-F834-458F-AB46-BE0AA344C0FE}"/>
              </c:ext>
            </c:extLst>
          </c:dPt>
          <c:dPt>
            <c:idx val="14"/>
            <c:marker>
              <c:symbol val="none"/>
            </c:marker>
            <c:bubble3D val="0"/>
            <c:extLst>
              <c:ext xmlns:c16="http://schemas.microsoft.com/office/drawing/2014/chart" uri="{C3380CC4-5D6E-409C-BE32-E72D297353CC}">
                <c16:uniqueId val="{00000018-F834-458F-AB46-BE0AA344C0FE}"/>
              </c:ext>
            </c:extLst>
          </c:dPt>
          <c:dPt>
            <c:idx val="15"/>
            <c:marker>
              <c:symbol val="none"/>
            </c:marker>
            <c:bubble3D val="0"/>
            <c:extLst>
              <c:ext xmlns:c16="http://schemas.microsoft.com/office/drawing/2014/chart" uri="{C3380CC4-5D6E-409C-BE32-E72D297353CC}">
                <c16:uniqueId val="{00000019-F834-458F-AB46-BE0AA344C0FE}"/>
              </c:ext>
            </c:extLst>
          </c:dPt>
          <c:cat>
            <c:strRef>
              <c:f>Sheet1!$A$2:$A$17</c:f>
              <c:strCache>
                <c:ptCount val="16"/>
                <c:pt idx="0">
                  <c:v>2</c:v>
                </c:pt>
                <c:pt idx="1">
                  <c:v>3</c:v>
                </c:pt>
                <c:pt idx="2">
                  <c:v>4</c:v>
                </c:pt>
                <c:pt idx="3">
                  <c:v>2008-1</c:v>
                </c:pt>
                <c:pt idx="4">
                  <c:v>2</c:v>
                </c:pt>
                <c:pt idx="5">
                  <c:v>3</c:v>
                </c:pt>
                <c:pt idx="6">
                  <c:v>4</c:v>
                </c:pt>
                <c:pt idx="7">
                  <c:v>2009-1 </c:v>
                </c:pt>
                <c:pt idx="8">
                  <c:v>2</c:v>
                </c:pt>
                <c:pt idx="9">
                  <c:v>3</c:v>
                </c:pt>
                <c:pt idx="10">
                  <c:v>4</c:v>
                </c:pt>
                <c:pt idx="11">
                  <c:v>2010-1</c:v>
                </c:pt>
                <c:pt idx="12">
                  <c:v>2</c:v>
                </c:pt>
                <c:pt idx="13">
                  <c:v>3</c:v>
                </c:pt>
                <c:pt idx="14">
                  <c:v>4</c:v>
                </c:pt>
                <c:pt idx="15">
                  <c:v>2011-1</c:v>
                </c:pt>
              </c:strCache>
            </c:strRef>
          </c:cat>
          <c:val>
            <c:numRef>
              <c:f>Sheet1!$C$2:$C$17</c:f>
              <c:numCache>
                <c:formatCode>General</c:formatCode>
                <c:ptCount val="16"/>
                <c:pt idx="0">
                  <c:v>3.0897371E-2</c:v>
                </c:pt>
                <c:pt idx="1">
                  <c:v>-1.329916E-3</c:v>
                </c:pt>
                <c:pt idx="2">
                  <c:v>-4.0226038999999998E-2</c:v>
                </c:pt>
                <c:pt idx="3">
                  <c:v>-9.3255615E-2</c:v>
                </c:pt>
                <c:pt idx="4">
                  <c:v>-0.13973168799999999</c:v>
                </c:pt>
                <c:pt idx="5">
                  <c:v>-0.161397717</c:v>
                </c:pt>
                <c:pt idx="6">
                  <c:v>-0.13628227000000001</c:v>
                </c:pt>
                <c:pt idx="7">
                  <c:v>-0.106007896</c:v>
                </c:pt>
                <c:pt idx="8">
                  <c:v>-7.8736839000000003E-2</c:v>
                </c:pt>
                <c:pt idx="9">
                  <c:v>-7.1145002999999998E-2</c:v>
                </c:pt>
                <c:pt idx="10">
                  <c:v>-6.7469036999999996E-2</c:v>
                </c:pt>
                <c:pt idx="11">
                  <c:v>-3.0234585000000001E-2</c:v>
                </c:pt>
                <c:pt idx="12">
                  <c:v>-4.2400537000000002E-2</c:v>
                </c:pt>
                <c:pt idx="13">
                  <c:v>-4.0851272000000001E-2</c:v>
                </c:pt>
                <c:pt idx="14">
                  <c:v>4.9647418999999998E-2</c:v>
                </c:pt>
                <c:pt idx="15">
                  <c:v>0.123866461</c:v>
                </c:pt>
              </c:numCache>
            </c:numRef>
          </c:val>
          <c:smooth val="1"/>
          <c:extLst>
            <c:ext xmlns:c16="http://schemas.microsoft.com/office/drawing/2014/chart" uri="{C3380CC4-5D6E-409C-BE32-E72D297353CC}">
              <c16:uniqueId val="{0000001A-F834-458F-AB46-BE0AA344C0FE}"/>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B-F834-458F-AB46-BE0AA344C0FE}"/>
              </c:ext>
            </c:extLst>
          </c:dPt>
          <c:dPt>
            <c:idx val="1"/>
            <c:marker>
              <c:symbol val="none"/>
            </c:marker>
            <c:bubble3D val="0"/>
            <c:extLst>
              <c:ext xmlns:c16="http://schemas.microsoft.com/office/drawing/2014/chart" uri="{C3380CC4-5D6E-409C-BE32-E72D297353CC}">
                <c16:uniqueId val="{0000001C-F834-458F-AB46-BE0AA344C0FE}"/>
              </c:ext>
            </c:extLst>
          </c:dPt>
          <c:dPt>
            <c:idx val="2"/>
            <c:marker>
              <c:symbol val="none"/>
            </c:marker>
            <c:bubble3D val="0"/>
            <c:extLst>
              <c:ext xmlns:c16="http://schemas.microsoft.com/office/drawing/2014/chart" uri="{C3380CC4-5D6E-409C-BE32-E72D297353CC}">
                <c16:uniqueId val="{0000001D-F834-458F-AB46-BE0AA344C0FE}"/>
              </c:ext>
            </c:extLst>
          </c:dPt>
          <c:dPt>
            <c:idx val="3"/>
            <c:marker>
              <c:symbol val="none"/>
            </c:marker>
            <c:bubble3D val="0"/>
            <c:extLst>
              <c:ext xmlns:c16="http://schemas.microsoft.com/office/drawing/2014/chart" uri="{C3380CC4-5D6E-409C-BE32-E72D297353CC}">
                <c16:uniqueId val="{0000001E-F834-458F-AB46-BE0AA344C0FE}"/>
              </c:ext>
            </c:extLst>
          </c:dPt>
          <c:dPt>
            <c:idx val="4"/>
            <c:marker>
              <c:symbol val="none"/>
            </c:marker>
            <c:bubble3D val="0"/>
            <c:extLst>
              <c:ext xmlns:c16="http://schemas.microsoft.com/office/drawing/2014/chart" uri="{C3380CC4-5D6E-409C-BE32-E72D297353CC}">
                <c16:uniqueId val="{0000001F-F834-458F-AB46-BE0AA344C0FE}"/>
              </c:ext>
            </c:extLst>
          </c:dPt>
          <c:dPt>
            <c:idx val="5"/>
            <c:marker>
              <c:symbol val="none"/>
            </c:marker>
            <c:bubble3D val="0"/>
            <c:extLst>
              <c:ext xmlns:c16="http://schemas.microsoft.com/office/drawing/2014/chart" uri="{C3380CC4-5D6E-409C-BE32-E72D297353CC}">
                <c16:uniqueId val="{00000020-F834-458F-AB46-BE0AA344C0FE}"/>
              </c:ext>
            </c:extLst>
          </c:dPt>
          <c:dPt>
            <c:idx val="6"/>
            <c:marker>
              <c:symbol val="none"/>
            </c:marker>
            <c:bubble3D val="0"/>
            <c:extLst>
              <c:ext xmlns:c16="http://schemas.microsoft.com/office/drawing/2014/chart" uri="{C3380CC4-5D6E-409C-BE32-E72D297353CC}">
                <c16:uniqueId val="{00000021-F834-458F-AB46-BE0AA344C0FE}"/>
              </c:ext>
            </c:extLst>
          </c:dPt>
          <c:dPt>
            <c:idx val="7"/>
            <c:marker>
              <c:symbol val="none"/>
            </c:marker>
            <c:bubble3D val="0"/>
            <c:extLst>
              <c:ext xmlns:c16="http://schemas.microsoft.com/office/drawing/2014/chart" uri="{C3380CC4-5D6E-409C-BE32-E72D297353CC}">
                <c16:uniqueId val="{00000022-F834-458F-AB46-BE0AA344C0FE}"/>
              </c:ext>
            </c:extLst>
          </c:dPt>
          <c:dPt>
            <c:idx val="8"/>
            <c:marker>
              <c:symbol val="none"/>
            </c:marker>
            <c:bubble3D val="0"/>
            <c:extLst>
              <c:ext xmlns:c16="http://schemas.microsoft.com/office/drawing/2014/chart" uri="{C3380CC4-5D6E-409C-BE32-E72D297353CC}">
                <c16:uniqueId val="{00000023-F834-458F-AB46-BE0AA344C0FE}"/>
              </c:ext>
            </c:extLst>
          </c:dPt>
          <c:dPt>
            <c:idx val="9"/>
            <c:marker>
              <c:symbol val="none"/>
            </c:marker>
            <c:bubble3D val="0"/>
            <c:extLst>
              <c:ext xmlns:c16="http://schemas.microsoft.com/office/drawing/2014/chart" uri="{C3380CC4-5D6E-409C-BE32-E72D297353CC}">
                <c16:uniqueId val="{00000024-F834-458F-AB46-BE0AA344C0FE}"/>
              </c:ext>
            </c:extLst>
          </c:dPt>
          <c:dPt>
            <c:idx val="10"/>
            <c:marker>
              <c:symbol val="none"/>
            </c:marker>
            <c:bubble3D val="0"/>
            <c:extLst>
              <c:ext xmlns:c16="http://schemas.microsoft.com/office/drawing/2014/chart" uri="{C3380CC4-5D6E-409C-BE32-E72D297353CC}">
                <c16:uniqueId val="{00000025-F834-458F-AB46-BE0AA344C0FE}"/>
              </c:ext>
            </c:extLst>
          </c:dPt>
          <c:dPt>
            <c:idx val="11"/>
            <c:marker>
              <c:symbol val="none"/>
            </c:marker>
            <c:bubble3D val="0"/>
            <c:extLst>
              <c:ext xmlns:c16="http://schemas.microsoft.com/office/drawing/2014/chart" uri="{C3380CC4-5D6E-409C-BE32-E72D297353CC}">
                <c16:uniqueId val="{00000026-F834-458F-AB46-BE0AA344C0FE}"/>
              </c:ext>
            </c:extLst>
          </c:dPt>
          <c:dLbls>
            <c:dLbl>
              <c:idx val="8"/>
              <c:layout>
                <c:manualLayout>
                  <c:x val="-2.8865773223245184E-2"/>
                  <c:y val="6.57023254508882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F834-458F-AB46-BE0AA344C0FE}"/>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F834-458F-AB46-BE0AA344C0FE}"/>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F834-458F-AB46-BE0AA344C0FE}"/>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2008-1</c:v>
                </c:pt>
                <c:pt idx="4">
                  <c:v>2</c:v>
                </c:pt>
                <c:pt idx="5">
                  <c:v>3</c:v>
                </c:pt>
                <c:pt idx="6">
                  <c:v>4</c:v>
                </c:pt>
                <c:pt idx="7">
                  <c:v>2009-1 </c:v>
                </c:pt>
                <c:pt idx="8">
                  <c:v>2</c:v>
                </c:pt>
                <c:pt idx="9">
                  <c:v>3</c:v>
                </c:pt>
                <c:pt idx="10">
                  <c:v>4</c:v>
                </c:pt>
                <c:pt idx="11">
                  <c:v>2010-1</c:v>
                </c:pt>
                <c:pt idx="12">
                  <c:v>2</c:v>
                </c:pt>
                <c:pt idx="13">
                  <c:v>3</c:v>
                </c:pt>
                <c:pt idx="14">
                  <c:v>4</c:v>
                </c:pt>
                <c:pt idx="15">
                  <c:v>2011-1</c:v>
                </c:pt>
              </c:strCache>
            </c:strRef>
          </c:cat>
          <c:val>
            <c:numRef>
              <c:f>Sheet1!$D$2:$D$17</c:f>
              <c:numCache>
                <c:formatCode>General</c:formatCode>
                <c:ptCount val="16"/>
                <c:pt idx="0">
                  <c:v>3.0897371E-2</c:v>
                </c:pt>
                <c:pt idx="1">
                  <c:v>-1.329916E-3</c:v>
                </c:pt>
                <c:pt idx="2">
                  <c:v>-4.0226038999999998E-2</c:v>
                </c:pt>
                <c:pt idx="3">
                  <c:v>-9.3255615E-2</c:v>
                </c:pt>
                <c:pt idx="4">
                  <c:v>-0.13973168799999999</c:v>
                </c:pt>
                <c:pt idx="5">
                  <c:v>-0.161397717</c:v>
                </c:pt>
                <c:pt idx="6">
                  <c:v>-0.13628227000000001</c:v>
                </c:pt>
                <c:pt idx="7">
                  <c:v>-0.106007896</c:v>
                </c:pt>
                <c:pt idx="8">
                  <c:v>-7.8736839000000003E-2</c:v>
                </c:pt>
                <c:pt idx="9">
                  <c:v>-7.1145002999999998E-2</c:v>
                </c:pt>
                <c:pt idx="10">
                  <c:v>-6.7469036999999996E-2</c:v>
                </c:pt>
                <c:pt idx="11">
                  <c:v>-3.0234585000000001E-2</c:v>
                </c:pt>
                <c:pt idx="12">
                  <c:v>-4.2400537000000002E-2</c:v>
                </c:pt>
                <c:pt idx="13">
                  <c:v>-4.0851272000000001E-2</c:v>
                </c:pt>
                <c:pt idx="14">
                  <c:v>4.9647418999999998E-2</c:v>
                </c:pt>
                <c:pt idx="15">
                  <c:v>0.123866461</c:v>
                </c:pt>
              </c:numCache>
            </c:numRef>
          </c:val>
          <c:smooth val="1"/>
          <c:extLst>
            <c:ext xmlns:c16="http://schemas.microsoft.com/office/drawing/2014/chart" uri="{C3380CC4-5D6E-409C-BE32-E72D297353CC}">
              <c16:uniqueId val="{00000029-F834-458F-AB46-BE0AA344C0FE}"/>
            </c:ext>
          </c:extLst>
        </c:ser>
        <c:dLbls>
          <c:showLegendKey val="0"/>
          <c:showVal val="0"/>
          <c:showCatName val="0"/>
          <c:showSerName val="0"/>
          <c:showPercent val="0"/>
          <c:showBubbleSize val="0"/>
        </c:dLbls>
        <c:marker val="1"/>
        <c:smooth val="0"/>
        <c:axId val="406952816"/>
        <c:axId val="406953208"/>
      </c:lineChart>
      <c:catAx>
        <c:axId val="40695203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6952424"/>
        <c:crosses val="autoZero"/>
        <c:auto val="0"/>
        <c:lblAlgn val="ctr"/>
        <c:lblOffset val="100"/>
        <c:tickLblSkip val="1"/>
        <c:tickMarkSkip val="1"/>
        <c:noMultiLvlLbl val="0"/>
      </c:catAx>
      <c:valAx>
        <c:axId val="406952424"/>
        <c:scaling>
          <c:orientation val="minMax"/>
          <c:max val="16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52032"/>
        <c:crosses val="autoZero"/>
        <c:crossBetween val="between"/>
        <c:majorUnit val="5"/>
        <c:minorUnit val="5"/>
      </c:valAx>
      <c:catAx>
        <c:axId val="406952816"/>
        <c:scaling>
          <c:orientation val="minMax"/>
        </c:scaling>
        <c:delete val="1"/>
        <c:axPos val="b"/>
        <c:numFmt formatCode="General" sourceLinked="1"/>
        <c:majorTickMark val="out"/>
        <c:minorTickMark val="none"/>
        <c:tickLblPos val="none"/>
        <c:crossAx val="406953208"/>
        <c:crosses val="autoZero"/>
        <c:auto val="1"/>
        <c:lblAlgn val="ctr"/>
        <c:lblOffset val="100"/>
        <c:noMultiLvlLbl val="0"/>
      </c:catAx>
      <c:valAx>
        <c:axId val="406953208"/>
        <c:scaling>
          <c:orientation val="minMax"/>
          <c:max val="0.4"/>
          <c:min val="-0.3000000000000000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52816"/>
        <c:crosses val="max"/>
        <c:crossBetween val="between"/>
      </c:valAx>
      <c:spPr>
        <a:noFill/>
        <a:ln w="33503">
          <a:noFill/>
        </a:ln>
      </c:spPr>
    </c:plotArea>
    <c:legend>
      <c:legendPos val="b"/>
      <c:legendEntry>
        <c:idx val="0"/>
        <c:delete val="1"/>
      </c:legendEntry>
      <c:layout>
        <c:manualLayout>
          <c:xMode val="edge"/>
          <c:yMode val="edge"/>
          <c:x val="5.7873485868102301E-2"/>
          <c:y val="0.92899408284023666"/>
          <c:w val="0.87213997308209978"/>
          <c:h val="6.5088757396449703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41E-2"/>
          <c:y val="6.2130177514792898E-2"/>
          <c:w val="0.87886944818304225"/>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9071-4E8C-90B4-78EDA5AF6045}"/>
              </c:ext>
            </c:extLst>
          </c:dPt>
          <c:dPt>
            <c:idx val="1"/>
            <c:invertIfNegative val="0"/>
            <c:bubble3D val="0"/>
            <c:extLst>
              <c:ext xmlns:c16="http://schemas.microsoft.com/office/drawing/2014/chart" uri="{C3380CC4-5D6E-409C-BE32-E72D297353CC}">
                <c16:uniqueId val="{00000001-9071-4E8C-90B4-78EDA5AF6045}"/>
              </c:ext>
            </c:extLst>
          </c:dPt>
          <c:dPt>
            <c:idx val="2"/>
            <c:invertIfNegative val="0"/>
            <c:bubble3D val="0"/>
            <c:extLst>
              <c:ext xmlns:c16="http://schemas.microsoft.com/office/drawing/2014/chart" uri="{C3380CC4-5D6E-409C-BE32-E72D297353CC}">
                <c16:uniqueId val="{00000002-9071-4E8C-90B4-78EDA5AF6045}"/>
              </c:ext>
            </c:extLst>
          </c:dPt>
          <c:dPt>
            <c:idx val="3"/>
            <c:invertIfNegative val="0"/>
            <c:bubble3D val="0"/>
            <c:extLst>
              <c:ext xmlns:c16="http://schemas.microsoft.com/office/drawing/2014/chart" uri="{C3380CC4-5D6E-409C-BE32-E72D297353CC}">
                <c16:uniqueId val="{00000003-9071-4E8C-90B4-78EDA5AF6045}"/>
              </c:ext>
            </c:extLst>
          </c:dPt>
          <c:dPt>
            <c:idx val="4"/>
            <c:invertIfNegative val="0"/>
            <c:bubble3D val="0"/>
            <c:extLst>
              <c:ext xmlns:c16="http://schemas.microsoft.com/office/drawing/2014/chart" uri="{C3380CC4-5D6E-409C-BE32-E72D297353CC}">
                <c16:uniqueId val="{00000004-9071-4E8C-90B4-78EDA5AF6045}"/>
              </c:ext>
            </c:extLst>
          </c:dPt>
          <c:dPt>
            <c:idx val="5"/>
            <c:invertIfNegative val="0"/>
            <c:bubble3D val="0"/>
            <c:extLst>
              <c:ext xmlns:c16="http://schemas.microsoft.com/office/drawing/2014/chart" uri="{C3380CC4-5D6E-409C-BE32-E72D297353CC}">
                <c16:uniqueId val="{00000005-9071-4E8C-90B4-78EDA5AF6045}"/>
              </c:ext>
            </c:extLst>
          </c:dPt>
          <c:dPt>
            <c:idx val="6"/>
            <c:invertIfNegative val="0"/>
            <c:bubble3D val="0"/>
            <c:extLst>
              <c:ext xmlns:c16="http://schemas.microsoft.com/office/drawing/2014/chart" uri="{C3380CC4-5D6E-409C-BE32-E72D297353CC}">
                <c16:uniqueId val="{00000006-9071-4E8C-90B4-78EDA5AF6045}"/>
              </c:ext>
            </c:extLst>
          </c:dPt>
          <c:dPt>
            <c:idx val="7"/>
            <c:invertIfNegative val="0"/>
            <c:bubble3D val="0"/>
            <c:extLst>
              <c:ext xmlns:c16="http://schemas.microsoft.com/office/drawing/2014/chart" uri="{C3380CC4-5D6E-409C-BE32-E72D297353CC}">
                <c16:uniqueId val="{00000007-9071-4E8C-90B4-78EDA5AF6045}"/>
              </c:ext>
            </c:extLst>
          </c:dPt>
          <c:dPt>
            <c:idx val="8"/>
            <c:invertIfNegative val="0"/>
            <c:bubble3D val="0"/>
            <c:extLst>
              <c:ext xmlns:c16="http://schemas.microsoft.com/office/drawing/2014/chart" uri="{C3380CC4-5D6E-409C-BE32-E72D297353CC}">
                <c16:uniqueId val="{00000008-9071-4E8C-90B4-78EDA5AF6045}"/>
              </c:ext>
            </c:extLst>
          </c:dPt>
          <c:dPt>
            <c:idx val="9"/>
            <c:invertIfNegative val="0"/>
            <c:bubble3D val="0"/>
            <c:extLst>
              <c:ext xmlns:c16="http://schemas.microsoft.com/office/drawing/2014/chart" uri="{C3380CC4-5D6E-409C-BE32-E72D297353CC}">
                <c16:uniqueId val="{00000009-9071-4E8C-90B4-78EDA5AF6045}"/>
              </c:ext>
            </c:extLst>
          </c:dPt>
          <c:dPt>
            <c:idx val="10"/>
            <c:invertIfNegative val="0"/>
            <c:bubble3D val="0"/>
            <c:extLst>
              <c:ext xmlns:c16="http://schemas.microsoft.com/office/drawing/2014/chart" uri="{C3380CC4-5D6E-409C-BE32-E72D297353CC}">
                <c16:uniqueId val="{0000000A-9071-4E8C-90B4-78EDA5AF6045}"/>
              </c:ext>
            </c:extLst>
          </c:dPt>
          <c:dPt>
            <c:idx val="11"/>
            <c:invertIfNegative val="0"/>
            <c:bubble3D val="0"/>
            <c:extLst>
              <c:ext xmlns:c16="http://schemas.microsoft.com/office/drawing/2014/chart" uri="{C3380CC4-5D6E-409C-BE32-E72D297353CC}">
                <c16:uniqueId val="{0000000B-9071-4E8C-90B4-78EDA5AF6045}"/>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9071-4E8C-90B4-78EDA5AF6045}"/>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9071-4E8C-90B4-78EDA5AF6045}"/>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9071-4E8C-90B4-78EDA5AF6045}"/>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9071-4E8C-90B4-78EDA5AF6045}"/>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2008-1</c:v>
                </c:pt>
                <c:pt idx="3">
                  <c:v>2</c:v>
                </c:pt>
                <c:pt idx="4">
                  <c:v>3</c:v>
                </c:pt>
                <c:pt idx="5">
                  <c:v>4</c:v>
                </c:pt>
                <c:pt idx="6">
                  <c:v>2009-1 </c:v>
                </c:pt>
                <c:pt idx="7">
                  <c:v>2</c:v>
                </c:pt>
                <c:pt idx="8">
                  <c:v>3</c:v>
                </c:pt>
                <c:pt idx="9">
                  <c:v>4</c:v>
                </c:pt>
                <c:pt idx="10">
                  <c:v>2010-1</c:v>
                </c:pt>
                <c:pt idx="11">
                  <c:v>2</c:v>
                </c:pt>
                <c:pt idx="12">
                  <c:v>3</c:v>
                </c:pt>
                <c:pt idx="13">
                  <c:v>4</c:v>
                </c:pt>
                <c:pt idx="14">
                  <c:v>2011-1</c:v>
                </c:pt>
                <c:pt idx="15">
                  <c:v>2</c:v>
                </c:pt>
              </c:strCache>
            </c:strRef>
          </c:cat>
          <c:val>
            <c:numRef>
              <c:f>Sheet1!$B$2:$B$17</c:f>
              <c:numCache>
                <c:formatCode>0.0</c:formatCode>
                <c:ptCount val="16"/>
                <c:pt idx="0">
                  <c:v>144.178</c:v>
                </c:pt>
                <c:pt idx="1">
                  <c:v>139.101</c:v>
                </c:pt>
                <c:pt idx="2">
                  <c:v>132.226</c:v>
                </c:pt>
                <c:pt idx="3">
                  <c:v>125.748</c:v>
                </c:pt>
                <c:pt idx="4">
                  <c:v>120.908</c:v>
                </c:pt>
                <c:pt idx="5">
                  <c:v>120.14400000000001</c:v>
                </c:pt>
                <c:pt idx="6">
                  <c:v>118.209</c:v>
                </c:pt>
                <c:pt idx="7">
                  <c:v>115.84699999999999</c:v>
                </c:pt>
                <c:pt idx="8">
                  <c:v>112.306</c:v>
                </c:pt>
                <c:pt idx="9">
                  <c:v>112.038</c:v>
                </c:pt>
                <c:pt idx="10">
                  <c:v>114.63500000000001</c:v>
                </c:pt>
                <c:pt idx="11">
                  <c:v>117.976</c:v>
                </c:pt>
                <c:pt idx="12">
                  <c:v>112.16715081673014</c:v>
                </c:pt>
                <c:pt idx="13">
                  <c:v>115.50634858799879</c:v>
                </c:pt>
                <c:pt idx="14">
                  <c:v>128.17823349205054</c:v>
                </c:pt>
                <c:pt idx="15">
                  <c:v>133.07107169821148</c:v>
                </c:pt>
              </c:numCache>
            </c:numRef>
          </c:val>
          <c:extLst>
            <c:ext xmlns:c16="http://schemas.microsoft.com/office/drawing/2014/chart" uri="{C3380CC4-5D6E-409C-BE32-E72D297353CC}">
              <c16:uniqueId val="{00000014-9071-4E8C-90B4-78EDA5AF6045}"/>
            </c:ext>
          </c:extLst>
        </c:ser>
        <c:dLbls>
          <c:showLegendKey val="0"/>
          <c:showVal val="0"/>
          <c:showCatName val="0"/>
          <c:showSerName val="0"/>
          <c:showPercent val="0"/>
          <c:showBubbleSize val="0"/>
        </c:dLbls>
        <c:gapWidth val="50"/>
        <c:axId val="407221776"/>
        <c:axId val="40722216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9071-4E8C-90B4-78EDA5AF6045}"/>
              </c:ext>
            </c:extLst>
          </c:dPt>
          <c:dPt>
            <c:idx val="13"/>
            <c:marker>
              <c:symbol val="none"/>
            </c:marker>
            <c:bubble3D val="0"/>
            <c:extLst>
              <c:ext xmlns:c16="http://schemas.microsoft.com/office/drawing/2014/chart" uri="{C3380CC4-5D6E-409C-BE32-E72D297353CC}">
                <c16:uniqueId val="{00000016-9071-4E8C-90B4-78EDA5AF6045}"/>
              </c:ext>
            </c:extLst>
          </c:dPt>
          <c:dPt>
            <c:idx val="14"/>
            <c:marker>
              <c:symbol val="none"/>
            </c:marker>
            <c:bubble3D val="0"/>
            <c:extLst>
              <c:ext xmlns:c16="http://schemas.microsoft.com/office/drawing/2014/chart" uri="{C3380CC4-5D6E-409C-BE32-E72D297353CC}">
                <c16:uniqueId val="{00000017-9071-4E8C-90B4-78EDA5AF6045}"/>
              </c:ext>
            </c:extLst>
          </c:dPt>
          <c:dPt>
            <c:idx val="15"/>
            <c:marker>
              <c:symbol val="none"/>
            </c:marker>
            <c:bubble3D val="0"/>
            <c:extLst>
              <c:ext xmlns:c16="http://schemas.microsoft.com/office/drawing/2014/chart" uri="{C3380CC4-5D6E-409C-BE32-E72D297353CC}">
                <c16:uniqueId val="{00000018-9071-4E8C-90B4-78EDA5AF6045}"/>
              </c:ext>
            </c:extLst>
          </c:dPt>
          <c:cat>
            <c:strRef>
              <c:f>Sheet1!$A$2:$A$17</c:f>
              <c:strCache>
                <c:ptCount val="16"/>
                <c:pt idx="0">
                  <c:v>3</c:v>
                </c:pt>
                <c:pt idx="1">
                  <c:v>4</c:v>
                </c:pt>
                <c:pt idx="2">
                  <c:v>2008-1</c:v>
                </c:pt>
                <c:pt idx="3">
                  <c:v>2</c:v>
                </c:pt>
                <c:pt idx="4">
                  <c:v>3</c:v>
                </c:pt>
                <c:pt idx="5">
                  <c:v>4</c:v>
                </c:pt>
                <c:pt idx="6">
                  <c:v>2009-1 </c:v>
                </c:pt>
                <c:pt idx="7">
                  <c:v>2</c:v>
                </c:pt>
                <c:pt idx="8">
                  <c:v>3</c:v>
                </c:pt>
                <c:pt idx="9">
                  <c:v>4</c:v>
                </c:pt>
                <c:pt idx="10">
                  <c:v>2010-1</c:v>
                </c:pt>
                <c:pt idx="11">
                  <c:v>2</c:v>
                </c:pt>
                <c:pt idx="12">
                  <c:v>3</c:v>
                </c:pt>
                <c:pt idx="13">
                  <c:v>4</c:v>
                </c:pt>
                <c:pt idx="14">
                  <c:v>2011-1</c:v>
                </c:pt>
                <c:pt idx="15">
                  <c:v>2</c:v>
                </c:pt>
              </c:strCache>
            </c:strRef>
          </c:cat>
          <c:val>
            <c:numRef>
              <c:f>Sheet1!$C$2:$C$17</c:f>
              <c:numCache>
                <c:formatCode>General</c:formatCode>
                <c:ptCount val="16"/>
                <c:pt idx="0">
                  <c:v>-1.3299161875736099E-3</c:v>
                </c:pt>
                <c:pt idx="1">
                  <c:v>-4.0226038597677483E-2</c:v>
                </c:pt>
                <c:pt idx="2">
                  <c:v>-9.3255614606548964E-2</c:v>
                </c:pt>
                <c:pt idx="3">
                  <c:v>-0.13973168779459955</c:v>
                </c:pt>
                <c:pt idx="4">
                  <c:v>-0.16139771671128744</c:v>
                </c:pt>
                <c:pt idx="5">
                  <c:v>-0.1362822697176872</c:v>
                </c:pt>
                <c:pt idx="6">
                  <c:v>-0.10600789557273149</c:v>
                </c:pt>
                <c:pt idx="7">
                  <c:v>-7.8736838756878869E-2</c:v>
                </c:pt>
                <c:pt idx="8">
                  <c:v>-7.1145002812055491E-2</c:v>
                </c:pt>
                <c:pt idx="9">
                  <c:v>-6.7469037155413525E-2</c:v>
                </c:pt>
                <c:pt idx="10">
                  <c:v>-3.0234584507101814E-2</c:v>
                </c:pt>
                <c:pt idx="11">
                  <c:v>1.8377687812373145E-2</c:v>
                </c:pt>
                <c:pt idx="12">
                  <c:v>-1.236346974069602E-3</c:v>
                </c:pt>
                <c:pt idx="13">
                  <c:v>3.0956894874942353E-2</c:v>
                </c:pt>
                <c:pt idx="14">
                  <c:v>0.11814222089283843</c:v>
                </c:pt>
                <c:pt idx="15">
                  <c:v>0.12795036022760131</c:v>
                </c:pt>
              </c:numCache>
            </c:numRef>
          </c:val>
          <c:smooth val="1"/>
          <c:extLst>
            <c:ext xmlns:c16="http://schemas.microsoft.com/office/drawing/2014/chart" uri="{C3380CC4-5D6E-409C-BE32-E72D297353CC}">
              <c16:uniqueId val="{00000019-9071-4E8C-90B4-78EDA5AF6045}"/>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9071-4E8C-90B4-78EDA5AF6045}"/>
              </c:ext>
            </c:extLst>
          </c:dPt>
          <c:dPt>
            <c:idx val="1"/>
            <c:marker>
              <c:symbol val="none"/>
            </c:marker>
            <c:bubble3D val="0"/>
            <c:extLst>
              <c:ext xmlns:c16="http://schemas.microsoft.com/office/drawing/2014/chart" uri="{C3380CC4-5D6E-409C-BE32-E72D297353CC}">
                <c16:uniqueId val="{0000001B-9071-4E8C-90B4-78EDA5AF6045}"/>
              </c:ext>
            </c:extLst>
          </c:dPt>
          <c:dPt>
            <c:idx val="2"/>
            <c:marker>
              <c:symbol val="none"/>
            </c:marker>
            <c:bubble3D val="0"/>
            <c:extLst>
              <c:ext xmlns:c16="http://schemas.microsoft.com/office/drawing/2014/chart" uri="{C3380CC4-5D6E-409C-BE32-E72D297353CC}">
                <c16:uniqueId val="{0000001C-9071-4E8C-90B4-78EDA5AF6045}"/>
              </c:ext>
            </c:extLst>
          </c:dPt>
          <c:dPt>
            <c:idx val="3"/>
            <c:marker>
              <c:symbol val="none"/>
            </c:marker>
            <c:bubble3D val="0"/>
            <c:extLst>
              <c:ext xmlns:c16="http://schemas.microsoft.com/office/drawing/2014/chart" uri="{C3380CC4-5D6E-409C-BE32-E72D297353CC}">
                <c16:uniqueId val="{0000001D-9071-4E8C-90B4-78EDA5AF6045}"/>
              </c:ext>
            </c:extLst>
          </c:dPt>
          <c:dPt>
            <c:idx val="4"/>
            <c:marker>
              <c:symbol val="none"/>
            </c:marker>
            <c:bubble3D val="0"/>
            <c:extLst>
              <c:ext xmlns:c16="http://schemas.microsoft.com/office/drawing/2014/chart" uri="{C3380CC4-5D6E-409C-BE32-E72D297353CC}">
                <c16:uniqueId val="{0000001E-9071-4E8C-90B4-78EDA5AF6045}"/>
              </c:ext>
            </c:extLst>
          </c:dPt>
          <c:dPt>
            <c:idx val="5"/>
            <c:marker>
              <c:symbol val="none"/>
            </c:marker>
            <c:bubble3D val="0"/>
            <c:extLst>
              <c:ext xmlns:c16="http://schemas.microsoft.com/office/drawing/2014/chart" uri="{C3380CC4-5D6E-409C-BE32-E72D297353CC}">
                <c16:uniqueId val="{0000001F-9071-4E8C-90B4-78EDA5AF6045}"/>
              </c:ext>
            </c:extLst>
          </c:dPt>
          <c:dPt>
            <c:idx val="6"/>
            <c:marker>
              <c:symbol val="none"/>
            </c:marker>
            <c:bubble3D val="0"/>
            <c:extLst>
              <c:ext xmlns:c16="http://schemas.microsoft.com/office/drawing/2014/chart" uri="{C3380CC4-5D6E-409C-BE32-E72D297353CC}">
                <c16:uniqueId val="{00000020-9071-4E8C-90B4-78EDA5AF6045}"/>
              </c:ext>
            </c:extLst>
          </c:dPt>
          <c:dPt>
            <c:idx val="7"/>
            <c:marker>
              <c:symbol val="none"/>
            </c:marker>
            <c:bubble3D val="0"/>
            <c:extLst>
              <c:ext xmlns:c16="http://schemas.microsoft.com/office/drawing/2014/chart" uri="{C3380CC4-5D6E-409C-BE32-E72D297353CC}">
                <c16:uniqueId val="{00000021-9071-4E8C-90B4-78EDA5AF6045}"/>
              </c:ext>
            </c:extLst>
          </c:dPt>
          <c:dPt>
            <c:idx val="8"/>
            <c:marker>
              <c:symbol val="none"/>
            </c:marker>
            <c:bubble3D val="0"/>
            <c:extLst>
              <c:ext xmlns:c16="http://schemas.microsoft.com/office/drawing/2014/chart" uri="{C3380CC4-5D6E-409C-BE32-E72D297353CC}">
                <c16:uniqueId val="{00000022-9071-4E8C-90B4-78EDA5AF6045}"/>
              </c:ext>
            </c:extLst>
          </c:dPt>
          <c:dPt>
            <c:idx val="9"/>
            <c:marker>
              <c:symbol val="none"/>
            </c:marker>
            <c:bubble3D val="0"/>
            <c:extLst>
              <c:ext xmlns:c16="http://schemas.microsoft.com/office/drawing/2014/chart" uri="{C3380CC4-5D6E-409C-BE32-E72D297353CC}">
                <c16:uniqueId val="{00000023-9071-4E8C-90B4-78EDA5AF6045}"/>
              </c:ext>
            </c:extLst>
          </c:dPt>
          <c:dPt>
            <c:idx val="10"/>
            <c:marker>
              <c:symbol val="none"/>
            </c:marker>
            <c:bubble3D val="0"/>
            <c:extLst>
              <c:ext xmlns:c16="http://schemas.microsoft.com/office/drawing/2014/chart" uri="{C3380CC4-5D6E-409C-BE32-E72D297353CC}">
                <c16:uniqueId val="{00000024-9071-4E8C-90B4-78EDA5AF6045}"/>
              </c:ext>
            </c:extLst>
          </c:dPt>
          <c:dPt>
            <c:idx val="11"/>
            <c:marker>
              <c:symbol val="none"/>
            </c:marker>
            <c:bubble3D val="0"/>
            <c:extLst>
              <c:ext xmlns:c16="http://schemas.microsoft.com/office/drawing/2014/chart" uri="{C3380CC4-5D6E-409C-BE32-E72D297353CC}">
                <c16:uniqueId val="{00000025-9071-4E8C-90B4-78EDA5AF6045}"/>
              </c:ext>
            </c:extLst>
          </c:dPt>
          <c:dLbls>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9071-4E8C-90B4-78EDA5AF6045}"/>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9071-4E8C-90B4-78EDA5AF6045}"/>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2008-1</c:v>
                </c:pt>
                <c:pt idx="3">
                  <c:v>2</c:v>
                </c:pt>
                <c:pt idx="4">
                  <c:v>3</c:v>
                </c:pt>
                <c:pt idx="5">
                  <c:v>4</c:v>
                </c:pt>
                <c:pt idx="6">
                  <c:v>2009-1 </c:v>
                </c:pt>
                <c:pt idx="7">
                  <c:v>2</c:v>
                </c:pt>
                <c:pt idx="8">
                  <c:v>3</c:v>
                </c:pt>
                <c:pt idx="9">
                  <c:v>4</c:v>
                </c:pt>
                <c:pt idx="10">
                  <c:v>2010-1</c:v>
                </c:pt>
                <c:pt idx="11">
                  <c:v>2</c:v>
                </c:pt>
                <c:pt idx="12">
                  <c:v>3</c:v>
                </c:pt>
                <c:pt idx="13">
                  <c:v>4</c:v>
                </c:pt>
                <c:pt idx="14">
                  <c:v>2011-1</c:v>
                </c:pt>
                <c:pt idx="15">
                  <c:v>2</c:v>
                </c:pt>
              </c:strCache>
            </c:strRef>
          </c:cat>
          <c:val>
            <c:numRef>
              <c:f>Sheet1!$D$2:$D$17</c:f>
              <c:numCache>
                <c:formatCode>General</c:formatCode>
                <c:ptCount val="16"/>
                <c:pt idx="0">
                  <c:v>-1.3299161875736099E-3</c:v>
                </c:pt>
                <c:pt idx="1">
                  <c:v>-4.0226038597677483E-2</c:v>
                </c:pt>
                <c:pt idx="2">
                  <c:v>-9.3255614606548964E-2</c:v>
                </c:pt>
                <c:pt idx="3">
                  <c:v>-0.13973168779459955</c:v>
                </c:pt>
                <c:pt idx="4">
                  <c:v>-0.16139771671128744</c:v>
                </c:pt>
                <c:pt idx="5">
                  <c:v>-0.1362822697176872</c:v>
                </c:pt>
                <c:pt idx="6">
                  <c:v>-0.10600789557273149</c:v>
                </c:pt>
                <c:pt idx="7">
                  <c:v>-7.8736838756878869E-2</c:v>
                </c:pt>
                <c:pt idx="8">
                  <c:v>-7.1145002812055491E-2</c:v>
                </c:pt>
                <c:pt idx="9">
                  <c:v>-6.7469037155413525E-2</c:v>
                </c:pt>
                <c:pt idx="10">
                  <c:v>-3.0234584507101814E-2</c:v>
                </c:pt>
                <c:pt idx="11">
                  <c:v>1.8377687812373145E-2</c:v>
                </c:pt>
                <c:pt idx="12">
                  <c:v>-1.236346974069602E-3</c:v>
                </c:pt>
                <c:pt idx="13">
                  <c:v>3.0956894874942353E-2</c:v>
                </c:pt>
                <c:pt idx="14">
                  <c:v>0.11814222089283843</c:v>
                </c:pt>
                <c:pt idx="15">
                  <c:v>0.12795036022760131</c:v>
                </c:pt>
              </c:numCache>
            </c:numRef>
          </c:val>
          <c:smooth val="1"/>
          <c:extLst>
            <c:ext xmlns:c16="http://schemas.microsoft.com/office/drawing/2014/chart" uri="{C3380CC4-5D6E-409C-BE32-E72D297353CC}">
              <c16:uniqueId val="{00000028-9071-4E8C-90B4-78EDA5AF6045}"/>
            </c:ext>
          </c:extLst>
        </c:ser>
        <c:dLbls>
          <c:showLegendKey val="0"/>
          <c:showVal val="0"/>
          <c:showCatName val="0"/>
          <c:showSerName val="0"/>
          <c:showPercent val="0"/>
          <c:showBubbleSize val="0"/>
        </c:dLbls>
        <c:marker val="1"/>
        <c:smooth val="0"/>
        <c:axId val="407222560"/>
        <c:axId val="407222952"/>
      </c:lineChart>
      <c:catAx>
        <c:axId val="40722177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7222168"/>
        <c:crosses val="autoZero"/>
        <c:auto val="0"/>
        <c:lblAlgn val="ctr"/>
        <c:lblOffset val="100"/>
        <c:tickLblSkip val="1"/>
        <c:tickMarkSkip val="1"/>
        <c:noMultiLvlLbl val="0"/>
      </c:catAx>
      <c:valAx>
        <c:axId val="407222168"/>
        <c:scaling>
          <c:orientation val="minMax"/>
          <c:max val="16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7221776"/>
        <c:crosses val="autoZero"/>
        <c:crossBetween val="between"/>
        <c:majorUnit val="5"/>
        <c:minorUnit val="5"/>
      </c:valAx>
      <c:catAx>
        <c:axId val="407222560"/>
        <c:scaling>
          <c:orientation val="minMax"/>
        </c:scaling>
        <c:delete val="1"/>
        <c:axPos val="b"/>
        <c:numFmt formatCode="General" sourceLinked="1"/>
        <c:majorTickMark val="out"/>
        <c:minorTickMark val="none"/>
        <c:tickLblPos val="none"/>
        <c:crossAx val="407222952"/>
        <c:crosses val="autoZero"/>
        <c:auto val="0"/>
        <c:lblAlgn val="ctr"/>
        <c:lblOffset val="100"/>
        <c:noMultiLvlLbl val="0"/>
      </c:catAx>
      <c:valAx>
        <c:axId val="407222952"/>
        <c:scaling>
          <c:orientation val="minMax"/>
          <c:max val="0.4"/>
          <c:min val="-0.30000000000000027"/>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7222560"/>
        <c:crosses val="max"/>
        <c:crossBetween val="between"/>
      </c:valAx>
      <c:spPr>
        <a:noFill/>
        <a:ln w="33503">
          <a:noFill/>
        </a:ln>
      </c:spPr>
    </c:plotArea>
    <c:legend>
      <c:legendPos val="b"/>
      <c:legendEntry>
        <c:idx val="0"/>
        <c:delete val="1"/>
      </c:legendEntry>
      <c:layout>
        <c:manualLayout>
          <c:xMode val="edge"/>
          <c:yMode val="edge"/>
          <c:x val="5.7873485868102335E-2"/>
          <c:y val="0.92899408284023666"/>
          <c:w val="0.87213997308210023"/>
          <c:h val="6.5088757396449703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62E-2"/>
          <c:y val="6.2130177514792898E-2"/>
          <c:w val="0.87886944818304291"/>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016B-4ED6-AFCE-3EB72CDE2578}"/>
              </c:ext>
            </c:extLst>
          </c:dPt>
          <c:dPt>
            <c:idx val="1"/>
            <c:invertIfNegative val="0"/>
            <c:bubble3D val="0"/>
            <c:extLst>
              <c:ext xmlns:c16="http://schemas.microsoft.com/office/drawing/2014/chart" uri="{C3380CC4-5D6E-409C-BE32-E72D297353CC}">
                <c16:uniqueId val="{00000001-016B-4ED6-AFCE-3EB72CDE2578}"/>
              </c:ext>
            </c:extLst>
          </c:dPt>
          <c:dPt>
            <c:idx val="2"/>
            <c:invertIfNegative val="0"/>
            <c:bubble3D val="0"/>
            <c:extLst>
              <c:ext xmlns:c16="http://schemas.microsoft.com/office/drawing/2014/chart" uri="{C3380CC4-5D6E-409C-BE32-E72D297353CC}">
                <c16:uniqueId val="{00000002-016B-4ED6-AFCE-3EB72CDE2578}"/>
              </c:ext>
            </c:extLst>
          </c:dPt>
          <c:dPt>
            <c:idx val="3"/>
            <c:invertIfNegative val="0"/>
            <c:bubble3D val="0"/>
            <c:extLst>
              <c:ext xmlns:c16="http://schemas.microsoft.com/office/drawing/2014/chart" uri="{C3380CC4-5D6E-409C-BE32-E72D297353CC}">
                <c16:uniqueId val="{00000003-016B-4ED6-AFCE-3EB72CDE2578}"/>
              </c:ext>
            </c:extLst>
          </c:dPt>
          <c:dPt>
            <c:idx val="4"/>
            <c:invertIfNegative val="0"/>
            <c:bubble3D val="0"/>
            <c:extLst>
              <c:ext xmlns:c16="http://schemas.microsoft.com/office/drawing/2014/chart" uri="{C3380CC4-5D6E-409C-BE32-E72D297353CC}">
                <c16:uniqueId val="{00000004-016B-4ED6-AFCE-3EB72CDE2578}"/>
              </c:ext>
            </c:extLst>
          </c:dPt>
          <c:dPt>
            <c:idx val="5"/>
            <c:invertIfNegative val="0"/>
            <c:bubble3D val="0"/>
            <c:extLst>
              <c:ext xmlns:c16="http://schemas.microsoft.com/office/drawing/2014/chart" uri="{C3380CC4-5D6E-409C-BE32-E72D297353CC}">
                <c16:uniqueId val="{00000005-016B-4ED6-AFCE-3EB72CDE2578}"/>
              </c:ext>
            </c:extLst>
          </c:dPt>
          <c:dPt>
            <c:idx val="6"/>
            <c:invertIfNegative val="0"/>
            <c:bubble3D val="0"/>
            <c:extLst>
              <c:ext xmlns:c16="http://schemas.microsoft.com/office/drawing/2014/chart" uri="{C3380CC4-5D6E-409C-BE32-E72D297353CC}">
                <c16:uniqueId val="{00000006-016B-4ED6-AFCE-3EB72CDE2578}"/>
              </c:ext>
            </c:extLst>
          </c:dPt>
          <c:dPt>
            <c:idx val="7"/>
            <c:invertIfNegative val="0"/>
            <c:bubble3D val="0"/>
            <c:extLst>
              <c:ext xmlns:c16="http://schemas.microsoft.com/office/drawing/2014/chart" uri="{C3380CC4-5D6E-409C-BE32-E72D297353CC}">
                <c16:uniqueId val="{00000007-016B-4ED6-AFCE-3EB72CDE2578}"/>
              </c:ext>
            </c:extLst>
          </c:dPt>
          <c:dPt>
            <c:idx val="8"/>
            <c:invertIfNegative val="0"/>
            <c:bubble3D val="0"/>
            <c:extLst>
              <c:ext xmlns:c16="http://schemas.microsoft.com/office/drawing/2014/chart" uri="{C3380CC4-5D6E-409C-BE32-E72D297353CC}">
                <c16:uniqueId val="{00000008-016B-4ED6-AFCE-3EB72CDE2578}"/>
              </c:ext>
            </c:extLst>
          </c:dPt>
          <c:dPt>
            <c:idx val="9"/>
            <c:invertIfNegative val="0"/>
            <c:bubble3D val="0"/>
            <c:extLst>
              <c:ext xmlns:c16="http://schemas.microsoft.com/office/drawing/2014/chart" uri="{C3380CC4-5D6E-409C-BE32-E72D297353CC}">
                <c16:uniqueId val="{00000009-016B-4ED6-AFCE-3EB72CDE2578}"/>
              </c:ext>
            </c:extLst>
          </c:dPt>
          <c:dPt>
            <c:idx val="10"/>
            <c:invertIfNegative val="0"/>
            <c:bubble3D val="0"/>
            <c:extLst>
              <c:ext xmlns:c16="http://schemas.microsoft.com/office/drawing/2014/chart" uri="{C3380CC4-5D6E-409C-BE32-E72D297353CC}">
                <c16:uniqueId val="{0000000A-016B-4ED6-AFCE-3EB72CDE2578}"/>
              </c:ext>
            </c:extLst>
          </c:dPt>
          <c:dPt>
            <c:idx val="11"/>
            <c:invertIfNegative val="0"/>
            <c:bubble3D val="0"/>
            <c:extLst>
              <c:ext xmlns:c16="http://schemas.microsoft.com/office/drawing/2014/chart" uri="{C3380CC4-5D6E-409C-BE32-E72D297353CC}">
                <c16:uniqueId val="{0000000B-016B-4ED6-AFCE-3EB72CDE2578}"/>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016B-4ED6-AFCE-3EB72CDE2578}"/>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016B-4ED6-AFCE-3EB72CDE2578}"/>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016B-4ED6-AFCE-3EB72CDE2578}"/>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016B-4ED6-AFCE-3EB72CDE2578}"/>
              </c:ext>
            </c:extLst>
          </c:dPt>
          <c:dLbls>
            <c:dLbl>
              <c:idx val="14"/>
              <c:layout>
                <c:manualLayout>
                  <c:x val="1.3559322033897317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16B-4ED6-AFCE-3EB72CDE2578}"/>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2008-1</c:v>
                </c:pt>
                <c:pt idx="2">
                  <c:v>2</c:v>
                </c:pt>
                <c:pt idx="3">
                  <c:v>3</c:v>
                </c:pt>
                <c:pt idx="4">
                  <c:v>4</c:v>
                </c:pt>
                <c:pt idx="5">
                  <c:v>2009-1 </c:v>
                </c:pt>
                <c:pt idx="6">
                  <c:v>2</c:v>
                </c:pt>
                <c:pt idx="7">
                  <c:v>3</c:v>
                </c:pt>
                <c:pt idx="8">
                  <c:v>4</c:v>
                </c:pt>
                <c:pt idx="9">
                  <c:v>2010-1</c:v>
                </c:pt>
                <c:pt idx="10">
                  <c:v>2</c:v>
                </c:pt>
                <c:pt idx="11">
                  <c:v>3</c:v>
                </c:pt>
                <c:pt idx="12">
                  <c:v>4</c:v>
                </c:pt>
                <c:pt idx="13">
                  <c:v>2011-1</c:v>
                </c:pt>
                <c:pt idx="14">
                  <c:v>2</c:v>
                </c:pt>
                <c:pt idx="15">
                  <c:v>3</c:v>
                </c:pt>
              </c:strCache>
            </c:strRef>
          </c:cat>
          <c:val>
            <c:numRef>
              <c:f>Sheet1!$B$2:$B$17</c:f>
              <c:numCache>
                <c:formatCode>0.0</c:formatCode>
                <c:ptCount val="16"/>
                <c:pt idx="0">
                  <c:v>139.101</c:v>
                </c:pt>
                <c:pt idx="1">
                  <c:v>132.226</c:v>
                </c:pt>
                <c:pt idx="2">
                  <c:v>125.748</c:v>
                </c:pt>
                <c:pt idx="3">
                  <c:v>120.908</c:v>
                </c:pt>
                <c:pt idx="4">
                  <c:v>120.14400000000001</c:v>
                </c:pt>
                <c:pt idx="5">
                  <c:v>118.209</c:v>
                </c:pt>
                <c:pt idx="6">
                  <c:v>115.84699999999999</c:v>
                </c:pt>
                <c:pt idx="7">
                  <c:v>112.306</c:v>
                </c:pt>
                <c:pt idx="8">
                  <c:v>112.038</c:v>
                </c:pt>
                <c:pt idx="9">
                  <c:v>114.63500000000001</c:v>
                </c:pt>
                <c:pt idx="10">
                  <c:v>117.976</c:v>
                </c:pt>
                <c:pt idx="11">
                  <c:v>115.947</c:v>
                </c:pt>
                <c:pt idx="12">
                  <c:v>116.4512470886031</c:v>
                </c:pt>
                <c:pt idx="13">
                  <c:v>125.05387696448716</c:v>
                </c:pt>
                <c:pt idx="14">
                  <c:v>132.92254745630527</c:v>
                </c:pt>
                <c:pt idx="15">
                  <c:v>123.48219289888286</c:v>
                </c:pt>
              </c:numCache>
            </c:numRef>
          </c:val>
          <c:extLst>
            <c:ext xmlns:c16="http://schemas.microsoft.com/office/drawing/2014/chart" uri="{C3380CC4-5D6E-409C-BE32-E72D297353CC}">
              <c16:uniqueId val="{00000014-016B-4ED6-AFCE-3EB72CDE2578}"/>
            </c:ext>
          </c:extLst>
        </c:ser>
        <c:dLbls>
          <c:showLegendKey val="0"/>
          <c:showVal val="0"/>
          <c:showCatName val="0"/>
          <c:showSerName val="0"/>
          <c:showPercent val="0"/>
          <c:showBubbleSize val="0"/>
        </c:dLbls>
        <c:gapWidth val="50"/>
        <c:axId val="407224912"/>
        <c:axId val="40722530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016B-4ED6-AFCE-3EB72CDE2578}"/>
              </c:ext>
            </c:extLst>
          </c:dPt>
          <c:dPt>
            <c:idx val="13"/>
            <c:marker>
              <c:symbol val="none"/>
            </c:marker>
            <c:bubble3D val="0"/>
            <c:extLst>
              <c:ext xmlns:c16="http://schemas.microsoft.com/office/drawing/2014/chart" uri="{C3380CC4-5D6E-409C-BE32-E72D297353CC}">
                <c16:uniqueId val="{00000016-016B-4ED6-AFCE-3EB72CDE2578}"/>
              </c:ext>
            </c:extLst>
          </c:dPt>
          <c:dPt>
            <c:idx val="14"/>
            <c:marker>
              <c:symbol val="none"/>
            </c:marker>
            <c:bubble3D val="0"/>
            <c:extLst>
              <c:ext xmlns:c16="http://schemas.microsoft.com/office/drawing/2014/chart" uri="{C3380CC4-5D6E-409C-BE32-E72D297353CC}">
                <c16:uniqueId val="{00000017-016B-4ED6-AFCE-3EB72CDE2578}"/>
              </c:ext>
            </c:extLst>
          </c:dPt>
          <c:dPt>
            <c:idx val="15"/>
            <c:marker>
              <c:symbol val="none"/>
            </c:marker>
            <c:bubble3D val="0"/>
            <c:extLst>
              <c:ext xmlns:c16="http://schemas.microsoft.com/office/drawing/2014/chart" uri="{C3380CC4-5D6E-409C-BE32-E72D297353CC}">
                <c16:uniqueId val="{00000018-016B-4ED6-AFCE-3EB72CDE2578}"/>
              </c:ext>
            </c:extLst>
          </c:dPt>
          <c:cat>
            <c:strRef>
              <c:f>Sheet1!$A$2:$A$17</c:f>
              <c:strCache>
                <c:ptCount val="16"/>
                <c:pt idx="0">
                  <c:v>4</c:v>
                </c:pt>
                <c:pt idx="1">
                  <c:v>2008-1</c:v>
                </c:pt>
                <c:pt idx="2">
                  <c:v>2</c:v>
                </c:pt>
                <c:pt idx="3">
                  <c:v>3</c:v>
                </c:pt>
                <c:pt idx="4">
                  <c:v>4</c:v>
                </c:pt>
                <c:pt idx="5">
                  <c:v>2009-1 </c:v>
                </c:pt>
                <c:pt idx="6">
                  <c:v>2</c:v>
                </c:pt>
                <c:pt idx="7">
                  <c:v>3</c:v>
                </c:pt>
                <c:pt idx="8">
                  <c:v>4</c:v>
                </c:pt>
                <c:pt idx="9">
                  <c:v>2010-1</c:v>
                </c:pt>
                <c:pt idx="10">
                  <c:v>2</c:v>
                </c:pt>
                <c:pt idx="11">
                  <c:v>3</c:v>
                </c:pt>
                <c:pt idx="12">
                  <c:v>4</c:v>
                </c:pt>
                <c:pt idx="13">
                  <c:v>2011-1</c:v>
                </c:pt>
                <c:pt idx="14">
                  <c:v>2</c:v>
                </c:pt>
                <c:pt idx="15">
                  <c:v>3</c:v>
                </c:pt>
              </c:strCache>
            </c:strRef>
          </c:cat>
          <c:val>
            <c:numRef>
              <c:f>Sheet1!$C$2:$C$17</c:f>
              <c:numCache>
                <c:formatCode>General</c:formatCode>
                <c:ptCount val="16"/>
                <c:pt idx="0">
                  <c:v>-4.0226038597677483E-2</c:v>
                </c:pt>
                <c:pt idx="1">
                  <c:v>-9.3255614606548964E-2</c:v>
                </c:pt>
                <c:pt idx="2">
                  <c:v>-0.13973168779459955</c:v>
                </c:pt>
                <c:pt idx="3">
                  <c:v>-0.16139771671128744</c:v>
                </c:pt>
                <c:pt idx="4">
                  <c:v>-0.1362822697176872</c:v>
                </c:pt>
                <c:pt idx="5">
                  <c:v>-0.10600789557273149</c:v>
                </c:pt>
                <c:pt idx="6">
                  <c:v>-7.8736838756878869E-2</c:v>
                </c:pt>
                <c:pt idx="7">
                  <c:v>-7.1145002812055491E-2</c:v>
                </c:pt>
                <c:pt idx="8">
                  <c:v>-6.7469037155413525E-2</c:v>
                </c:pt>
                <c:pt idx="9">
                  <c:v>-3.0234584507101814E-2</c:v>
                </c:pt>
                <c:pt idx="10">
                  <c:v>1.8377687812373145E-2</c:v>
                </c:pt>
                <c:pt idx="11">
                  <c:v>3.2420351539543812E-2</c:v>
                </c:pt>
                <c:pt idx="12">
                  <c:v>3.9390627185446947E-2</c:v>
                </c:pt>
                <c:pt idx="13">
                  <c:v>9.0887398826598798E-2</c:v>
                </c:pt>
                <c:pt idx="14">
                  <c:v>0.1266914241566528</c:v>
                </c:pt>
                <c:pt idx="15">
                  <c:v>6.498825238154371E-2</c:v>
                </c:pt>
              </c:numCache>
            </c:numRef>
          </c:val>
          <c:smooth val="1"/>
          <c:extLst>
            <c:ext xmlns:c16="http://schemas.microsoft.com/office/drawing/2014/chart" uri="{C3380CC4-5D6E-409C-BE32-E72D297353CC}">
              <c16:uniqueId val="{00000019-016B-4ED6-AFCE-3EB72CDE2578}"/>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016B-4ED6-AFCE-3EB72CDE2578}"/>
              </c:ext>
            </c:extLst>
          </c:dPt>
          <c:dPt>
            <c:idx val="1"/>
            <c:marker>
              <c:symbol val="none"/>
            </c:marker>
            <c:bubble3D val="0"/>
            <c:extLst>
              <c:ext xmlns:c16="http://schemas.microsoft.com/office/drawing/2014/chart" uri="{C3380CC4-5D6E-409C-BE32-E72D297353CC}">
                <c16:uniqueId val="{0000001B-016B-4ED6-AFCE-3EB72CDE2578}"/>
              </c:ext>
            </c:extLst>
          </c:dPt>
          <c:dPt>
            <c:idx val="2"/>
            <c:marker>
              <c:symbol val="none"/>
            </c:marker>
            <c:bubble3D val="0"/>
            <c:extLst>
              <c:ext xmlns:c16="http://schemas.microsoft.com/office/drawing/2014/chart" uri="{C3380CC4-5D6E-409C-BE32-E72D297353CC}">
                <c16:uniqueId val="{0000001C-016B-4ED6-AFCE-3EB72CDE2578}"/>
              </c:ext>
            </c:extLst>
          </c:dPt>
          <c:dPt>
            <c:idx val="3"/>
            <c:marker>
              <c:symbol val="none"/>
            </c:marker>
            <c:bubble3D val="0"/>
            <c:extLst>
              <c:ext xmlns:c16="http://schemas.microsoft.com/office/drawing/2014/chart" uri="{C3380CC4-5D6E-409C-BE32-E72D297353CC}">
                <c16:uniqueId val="{0000001D-016B-4ED6-AFCE-3EB72CDE2578}"/>
              </c:ext>
            </c:extLst>
          </c:dPt>
          <c:dPt>
            <c:idx val="4"/>
            <c:marker>
              <c:symbol val="none"/>
            </c:marker>
            <c:bubble3D val="0"/>
            <c:extLst>
              <c:ext xmlns:c16="http://schemas.microsoft.com/office/drawing/2014/chart" uri="{C3380CC4-5D6E-409C-BE32-E72D297353CC}">
                <c16:uniqueId val="{0000001E-016B-4ED6-AFCE-3EB72CDE2578}"/>
              </c:ext>
            </c:extLst>
          </c:dPt>
          <c:dPt>
            <c:idx val="5"/>
            <c:marker>
              <c:symbol val="none"/>
            </c:marker>
            <c:bubble3D val="0"/>
            <c:extLst>
              <c:ext xmlns:c16="http://schemas.microsoft.com/office/drawing/2014/chart" uri="{C3380CC4-5D6E-409C-BE32-E72D297353CC}">
                <c16:uniqueId val="{0000001F-016B-4ED6-AFCE-3EB72CDE2578}"/>
              </c:ext>
            </c:extLst>
          </c:dPt>
          <c:dPt>
            <c:idx val="6"/>
            <c:marker>
              <c:symbol val="none"/>
            </c:marker>
            <c:bubble3D val="0"/>
            <c:extLst>
              <c:ext xmlns:c16="http://schemas.microsoft.com/office/drawing/2014/chart" uri="{C3380CC4-5D6E-409C-BE32-E72D297353CC}">
                <c16:uniqueId val="{00000020-016B-4ED6-AFCE-3EB72CDE2578}"/>
              </c:ext>
            </c:extLst>
          </c:dPt>
          <c:dPt>
            <c:idx val="7"/>
            <c:marker>
              <c:symbol val="none"/>
            </c:marker>
            <c:bubble3D val="0"/>
            <c:extLst>
              <c:ext xmlns:c16="http://schemas.microsoft.com/office/drawing/2014/chart" uri="{C3380CC4-5D6E-409C-BE32-E72D297353CC}">
                <c16:uniqueId val="{00000021-016B-4ED6-AFCE-3EB72CDE2578}"/>
              </c:ext>
            </c:extLst>
          </c:dPt>
          <c:dPt>
            <c:idx val="8"/>
            <c:marker>
              <c:symbol val="none"/>
            </c:marker>
            <c:bubble3D val="0"/>
            <c:extLst>
              <c:ext xmlns:c16="http://schemas.microsoft.com/office/drawing/2014/chart" uri="{C3380CC4-5D6E-409C-BE32-E72D297353CC}">
                <c16:uniqueId val="{00000022-016B-4ED6-AFCE-3EB72CDE2578}"/>
              </c:ext>
            </c:extLst>
          </c:dPt>
          <c:dPt>
            <c:idx val="9"/>
            <c:marker>
              <c:symbol val="none"/>
            </c:marker>
            <c:bubble3D val="0"/>
            <c:extLst>
              <c:ext xmlns:c16="http://schemas.microsoft.com/office/drawing/2014/chart" uri="{C3380CC4-5D6E-409C-BE32-E72D297353CC}">
                <c16:uniqueId val="{00000023-016B-4ED6-AFCE-3EB72CDE2578}"/>
              </c:ext>
            </c:extLst>
          </c:dPt>
          <c:dPt>
            <c:idx val="10"/>
            <c:marker>
              <c:symbol val="none"/>
            </c:marker>
            <c:bubble3D val="0"/>
            <c:extLst>
              <c:ext xmlns:c16="http://schemas.microsoft.com/office/drawing/2014/chart" uri="{C3380CC4-5D6E-409C-BE32-E72D297353CC}">
                <c16:uniqueId val="{00000024-016B-4ED6-AFCE-3EB72CDE2578}"/>
              </c:ext>
            </c:extLst>
          </c:dPt>
          <c:dPt>
            <c:idx val="11"/>
            <c:marker>
              <c:symbol val="none"/>
            </c:marker>
            <c:bubble3D val="0"/>
            <c:extLst>
              <c:ext xmlns:c16="http://schemas.microsoft.com/office/drawing/2014/chart" uri="{C3380CC4-5D6E-409C-BE32-E72D297353CC}">
                <c16:uniqueId val="{00000025-016B-4ED6-AFCE-3EB72CDE2578}"/>
              </c:ext>
            </c:extLst>
          </c:dPt>
          <c:dLbls>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016B-4ED6-AFCE-3EB72CDE2578}"/>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016B-4ED6-AFCE-3EB72CDE2578}"/>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016B-4ED6-AFCE-3EB72CDE2578}"/>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016B-4ED6-AFCE-3EB72CDE2578}"/>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016B-4ED6-AFCE-3EB72CDE2578}"/>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016B-4ED6-AFCE-3EB72CDE2578}"/>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016B-4ED6-AFCE-3EB72CDE2578}"/>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016B-4ED6-AFCE-3EB72CDE2578}"/>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016B-4ED6-AFCE-3EB72CDE2578}"/>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016B-4ED6-AFCE-3EB72CDE2578}"/>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2008-1</c:v>
                </c:pt>
                <c:pt idx="2">
                  <c:v>2</c:v>
                </c:pt>
                <c:pt idx="3">
                  <c:v>3</c:v>
                </c:pt>
                <c:pt idx="4">
                  <c:v>4</c:v>
                </c:pt>
                <c:pt idx="5">
                  <c:v>2009-1 </c:v>
                </c:pt>
                <c:pt idx="6">
                  <c:v>2</c:v>
                </c:pt>
                <c:pt idx="7">
                  <c:v>3</c:v>
                </c:pt>
                <c:pt idx="8">
                  <c:v>4</c:v>
                </c:pt>
                <c:pt idx="9">
                  <c:v>2010-1</c:v>
                </c:pt>
                <c:pt idx="10">
                  <c:v>2</c:v>
                </c:pt>
                <c:pt idx="11">
                  <c:v>3</c:v>
                </c:pt>
                <c:pt idx="12">
                  <c:v>4</c:v>
                </c:pt>
                <c:pt idx="13">
                  <c:v>2011-1</c:v>
                </c:pt>
                <c:pt idx="14">
                  <c:v>2</c:v>
                </c:pt>
                <c:pt idx="15">
                  <c:v>3</c:v>
                </c:pt>
              </c:strCache>
            </c:strRef>
          </c:cat>
          <c:val>
            <c:numRef>
              <c:f>Sheet1!$D$2:$D$17</c:f>
              <c:numCache>
                <c:formatCode>General</c:formatCode>
                <c:ptCount val="16"/>
                <c:pt idx="0">
                  <c:v>-4.0226038597677483E-2</c:v>
                </c:pt>
                <c:pt idx="1">
                  <c:v>-9.3255614606548964E-2</c:v>
                </c:pt>
                <c:pt idx="2">
                  <c:v>-0.13973168779459955</c:v>
                </c:pt>
                <c:pt idx="3">
                  <c:v>-0.16139771671128744</c:v>
                </c:pt>
                <c:pt idx="4">
                  <c:v>-0.1362822697176872</c:v>
                </c:pt>
                <c:pt idx="5">
                  <c:v>-0.10600789557273149</c:v>
                </c:pt>
                <c:pt idx="6">
                  <c:v>-7.8736838756878869E-2</c:v>
                </c:pt>
                <c:pt idx="7">
                  <c:v>-7.1145002812055491E-2</c:v>
                </c:pt>
                <c:pt idx="8">
                  <c:v>-6.7469037155413525E-2</c:v>
                </c:pt>
                <c:pt idx="9">
                  <c:v>-3.0234584507101814E-2</c:v>
                </c:pt>
                <c:pt idx="10">
                  <c:v>1.8377687812373145E-2</c:v>
                </c:pt>
                <c:pt idx="11">
                  <c:v>3.2420351539543812E-2</c:v>
                </c:pt>
                <c:pt idx="12">
                  <c:v>3.9390627185446947E-2</c:v>
                </c:pt>
                <c:pt idx="13">
                  <c:v>9.0887398826598798E-2</c:v>
                </c:pt>
                <c:pt idx="14">
                  <c:v>0.1266914241566528</c:v>
                </c:pt>
                <c:pt idx="15">
                  <c:v>6.498825238154371E-2</c:v>
                </c:pt>
              </c:numCache>
            </c:numRef>
          </c:val>
          <c:smooth val="1"/>
          <c:extLst>
            <c:ext xmlns:c16="http://schemas.microsoft.com/office/drawing/2014/chart" uri="{C3380CC4-5D6E-409C-BE32-E72D297353CC}">
              <c16:uniqueId val="{0000002A-016B-4ED6-AFCE-3EB72CDE2578}"/>
            </c:ext>
          </c:extLst>
        </c:ser>
        <c:dLbls>
          <c:showLegendKey val="0"/>
          <c:showVal val="0"/>
          <c:showCatName val="0"/>
          <c:showSerName val="0"/>
          <c:showPercent val="0"/>
          <c:showBubbleSize val="0"/>
        </c:dLbls>
        <c:marker val="1"/>
        <c:smooth val="0"/>
        <c:axId val="407225696"/>
        <c:axId val="407226088"/>
      </c:lineChart>
      <c:catAx>
        <c:axId val="40722491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7225304"/>
        <c:crosses val="autoZero"/>
        <c:auto val="0"/>
        <c:lblAlgn val="ctr"/>
        <c:lblOffset val="100"/>
        <c:tickLblSkip val="1"/>
        <c:tickMarkSkip val="1"/>
        <c:noMultiLvlLbl val="0"/>
      </c:catAx>
      <c:valAx>
        <c:axId val="407225304"/>
        <c:scaling>
          <c:orientation val="minMax"/>
          <c:max val="15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7224912"/>
        <c:crosses val="autoZero"/>
        <c:crossBetween val="between"/>
        <c:majorUnit val="10"/>
        <c:minorUnit val="5"/>
      </c:valAx>
      <c:catAx>
        <c:axId val="407225696"/>
        <c:scaling>
          <c:orientation val="minMax"/>
        </c:scaling>
        <c:delete val="1"/>
        <c:axPos val="b"/>
        <c:numFmt formatCode="General" sourceLinked="1"/>
        <c:majorTickMark val="out"/>
        <c:minorTickMark val="none"/>
        <c:tickLblPos val="none"/>
        <c:crossAx val="407226088"/>
        <c:crosses val="autoZero"/>
        <c:auto val="0"/>
        <c:lblAlgn val="ctr"/>
        <c:lblOffset val="100"/>
        <c:noMultiLvlLbl val="0"/>
      </c:catAx>
      <c:valAx>
        <c:axId val="407226088"/>
        <c:scaling>
          <c:orientation val="minMax"/>
          <c:max val="0.30000000000000021"/>
          <c:min val="-0.3000000000000003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7225696"/>
        <c:crosses val="max"/>
        <c:crossBetween val="between"/>
      </c:valAx>
      <c:spPr>
        <a:noFill/>
        <a:ln w="33503">
          <a:noFill/>
        </a:ln>
      </c:spPr>
    </c:plotArea>
    <c:legend>
      <c:legendPos val="b"/>
      <c:legendEntry>
        <c:idx val="0"/>
        <c:delete val="1"/>
      </c:legendEntry>
      <c:layout>
        <c:manualLayout>
          <c:xMode val="edge"/>
          <c:yMode val="edge"/>
          <c:x val="5.7873485868102391E-2"/>
          <c:y val="0.92899408284023666"/>
          <c:w val="0.87213997308210078"/>
          <c:h val="6.5088757396449731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69E-2"/>
          <c:y val="6.2130177514792898E-2"/>
          <c:w val="0.87886944818304336"/>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3D8F-4F68-9C0D-82A9C4CAE2EC}"/>
              </c:ext>
            </c:extLst>
          </c:dPt>
          <c:dPt>
            <c:idx val="1"/>
            <c:invertIfNegative val="0"/>
            <c:bubble3D val="0"/>
            <c:extLst>
              <c:ext xmlns:c16="http://schemas.microsoft.com/office/drawing/2014/chart" uri="{C3380CC4-5D6E-409C-BE32-E72D297353CC}">
                <c16:uniqueId val="{00000001-3D8F-4F68-9C0D-82A9C4CAE2EC}"/>
              </c:ext>
            </c:extLst>
          </c:dPt>
          <c:dPt>
            <c:idx val="2"/>
            <c:invertIfNegative val="0"/>
            <c:bubble3D val="0"/>
            <c:extLst>
              <c:ext xmlns:c16="http://schemas.microsoft.com/office/drawing/2014/chart" uri="{C3380CC4-5D6E-409C-BE32-E72D297353CC}">
                <c16:uniqueId val="{00000002-3D8F-4F68-9C0D-82A9C4CAE2EC}"/>
              </c:ext>
            </c:extLst>
          </c:dPt>
          <c:dPt>
            <c:idx val="3"/>
            <c:invertIfNegative val="0"/>
            <c:bubble3D val="0"/>
            <c:extLst>
              <c:ext xmlns:c16="http://schemas.microsoft.com/office/drawing/2014/chart" uri="{C3380CC4-5D6E-409C-BE32-E72D297353CC}">
                <c16:uniqueId val="{00000003-3D8F-4F68-9C0D-82A9C4CAE2EC}"/>
              </c:ext>
            </c:extLst>
          </c:dPt>
          <c:dPt>
            <c:idx val="4"/>
            <c:invertIfNegative val="0"/>
            <c:bubble3D val="0"/>
            <c:extLst>
              <c:ext xmlns:c16="http://schemas.microsoft.com/office/drawing/2014/chart" uri="{C3380CC4-5D6E-409C-BE32-E72D297353CC}">
                <c16:uniqueId val="{00000004-3D8F-4F68-9C0D-82A9C4CAE2EC}"/>
              </c:ext>
            </c:extLst>
          </c:dPt>
          <c:dPt>
            <c:idx val="5"/>
            <c:invertIfNegative val="0"/>
            <c:bubble3D val="0"/>
            <c:extLst>
              <c:ext xmlns:c16="http://schemas.microsoft.com/office/drawing/2014/chart" uri="{C3380CC4-5D6E-409C-BE32-E72D297353CC}">
                <c16:uniqueId val="{00000005-3D8F-4F68-9C0D-82A9C4CAE2EC}"/>
              </c:ext>
            </c:extLst>
          </c:dPt>
          <c:dPt>
            <c:idx val="6"/>
            <c:invertIfNegative val="0"/>
            <c:bubble3D val="0"/>
            <c:extLst>
              <c:ext xmlns:c16="http://schemas.microsoft.com/office/drawing/2014/chart" uri="{C3380CC4-5D6E-409C-BE32-E72D297353CC}">
                <c16:uniqueId val="{00000006-3D8F-4F68-9C0D-82A9C4CAE2EC}"/>
              </c:ext>
            </c:extLst>
          </c:dPt>
          <c:dPt>
            <c:idx val="7"/>
            <c:invertIfNegative val="0"/>
            <c:bubble3D val="0"/>
            <c:extLst>
              <c:ext xmlns:c16="http://schemas.microsoft.com/office/drawing/2014/chart" uri="{C3380CC4-5D6E-409C-BE32-E72D297353CC}">
                <c16:uniqueId val="{00000007-3D8F-4F68-9C0D-82A9C4CAE2EC}"/>
              </c:ext>
            </c:extLst>
          </c:dPt>
          <c:dPt>
            <c:idx val="8"/>
            <c:invertIfNegative val="0"/>
            <c:bubble3D val="0"/>
            <c:extLst>
              <c:ext xmlns:c16="http://schemas.microsoft.com/office/drawing/2014/chart" uri="{C3380CC4-5D6E-409C-BE32-E72D297353CC}">
                <c16:uniqueId val="{00000008-3D8F-4F68-9C0D-82A9C4CAE2EC}"/>
              </c:ext>
            </c:extLst>
          </c:dPt>
          <c:dPt>
            <c:idx val="9"/>
            <c:invertIfNegative val="0"/>
            <c:bubble3D val="0"/>
            <c:extLst>
              <c:ext xmlns:c16="http://schemas.microsoft.com/office/drawing/2014/chart" uri="{C3380CC4-5D6E-409C-BE32-E72D297353CC}">
                <c16:uniqueId val="{00000009-3D8F-4F68-9C0D-82A9C4CAE2EC}"/>
              </c:ext>
            </c:extLst>
          </c:dPt>
          <c:dPt>
            <c:idx val="10"/>
            <c:invertIfNegative val="0"/>
            <c:bubble3D val="0"/>
            <c:extLst>
              <c:ext xmlns:c16="http://schemas.microsoft.com/office/drawing/2014/chart" uri="{C3380CC4-5D6E-409C-BE32-E72D297353CC}">
                <c16:uniqueId val="{0000000A-3D8F-4F68-9C0D-82A9C4CAE2EC}"/>
              </c:ext>
            </c:extLst>
          </c:dPt>
          <c:dPt>
            <c:idx val="11"/>
            <c:invertIfNegative val="0"/>
            <c:bubble3D val="0"/>
            <c:extLst>
              <c:ext xmlns:c16="http://schemas.microsoft.com/office/drawing/2014/chart" uri="{C3380CC4-5D6E-409C-BE32-E72D297353CC}">
                <c16:uniqueId val="{0000000B-3D8F-4F68-9C0D-82A9C4CAE2EC}"/>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3D8F-4F68-9C0D-82A9C4CAE2EC}"/>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3D8F-4F68-9C0D-82A9C4CAE2EC}"/>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3D8F-4F68-9C0D-82A9C4CAE2EC}"/>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3D8F-4F68-9C0D-82A9C4CAE2EC}"/>
              </c:ext>
            </c:extLst>
          </c:dPt>
          <c:dLbls>
            <c:dLbl>
              <c:idx val="13"/>
              <c:layout>
                <c:manualLayout>
                  <c:x val="-9.9433879579926243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D8F-4F68-9C0D-82A9C4CAE2EC}"/>
                </c:ext>
              </c:extLst>
            </c:dLbl>
            <c:dLbl>
              <c:idx val="14"/>
              <c:layout>
                <c:manualLayout>
                  <c:x val="1.3559322033897326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D8F-4F68-9C0D-82A9C4CAE2EC}"/>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2008-1</c:v>
                </c:pt>
                <c:pt idx="1">
                  <c:v>2</c:v>
                </c:pt>
                <c:pt idx="2">
                  <c:v>3</c:v>
                </c:pt>
                <c:pt idx="3">
                  <c:v>4</c:v>
                </c:pt>
                <c:pt idx="4">
                  <c:v>2009-1 </c:v>
                </c:pt>
                <c:pt idx="5">
                  <c:v>2</c:v>
                </c:pt>
                <c:pt idx="6">
                  <c:v>3</c:v>
                </c:pt>
                <c:pt idx="7">
                  <c:v>4</c:v>
                </c:pt>
                <c:pt idx="8">
                  <c:v>2010-1</c:v>
                </c:pt>
                <c:pt idx="9">
                  <c:v>2</c:v>
                </c:pt>
                <c:pt idx="10">
                  <c:v>3</c:v>
                </c:pt>
                <c:pt idx="11">
                  <c:v>4</c:v>
                </c:pt>
                <c:pt idx="12">
                  <c:v>2011-1</c:v>
                </c:pt>
                <c:pt idx="13">
                  <c:v>2</c:v>
                </c:pt>
                <c:pt idx="14">
                  <c:v>3</c:v>
                </c:pt>
                <c:pt idx="15">
                  <c:v>4</c:v>
                </c:pt>
              </c:strCache>
            </c:strRef>
          </c:cat>
          <c:val>
            <c:numRef>
              <c:f>Sheet1!$B$2:$B$17</c:f>
              <c:numCache>
                <c:formatCode>0.0</c:formatCode>
                <c:ptCount val="16"/>
                <c:pt idx="0">
                  <c:v>132.226</c:v>
                </c:pt>
                <c:pt idx="1">
                  <c:v>125.748</c:v>
                </c:pt>
                <c:pt idx="2">
                  <c:v>120.908</c:v>
                </c:pt>
                <c:pt idx="3">
                  <c:v>120.14400000000001</c:v>
                </c:pt>
                <c:pt idx="4">
                  <c:v>118.209</c:v>
                </c:pt>
                <c:pt idx="5">
                  <c:v>115.84699999999999</c:v>
                </c:pt>
                <c:pt idx="6">
                  <c:v>112.306</c:v>
                </c:pt>
                <c:pt idx="7">
                  <c:v>112.038</c:v>
                </c:pt>
                <c:pt idx="8">
                  <c:v>114.63500000000001</c:v>
                </c:pt>
                <c:pt idx="9">
                  <c:v>117.976</c:v>
                </c:pt>
                <c:pt idx="10">
                  <c:v>115.947</c:v>
                </c:pt>
                <c:pt idx="11">
                  <c:v>114.919</c:v>
                </c:pt>
                <c:pt idx="12">
                  <c:v>122.75454490810988</c:v>
                </c:pt>
                <c:pt idx="13">
                  <c:v>130.18606152656915</c:v>
                </c:pt>
                <c:pt idx="14">
                  <c:v>123.27267222580267</c:v>
                </c:pt>
                <c:pt idx="15">
                  <c:v>115.18849254134126</c:v>
                </c:pt>
              </c:numCache>
            </c:numRef>
          </c:val>
          <c:extLst>
            <c:ext xmlns:c16="http://schemas.microsoft.com/office/drawing/2014/chart" uri="{C3380CC4-5D6E-409C-BE32-E72D297353CC}">
              <c16:uniqueId val="{00000014-3D8F-4F68-9C0D-82A9C4CAE2EC}"/>
            </c:ext>
          </c:extLst>
        </c:ser>
        <c:dLbls>
          <c:showLegendKey val="0"/>
          <c:showVal val="0"/>
          <c:showCatName val="0"/>
          <c:showSerName val="0"/>
          <c:showPercent val="0"/>
          <c:showBubbleSize val="0"/>
        </c:dLbls>
        <c:gapWidth val="50"/>
        <c:axId val="407227656"/>
        <c:axId val="40815412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3D8F-4F68-9C0D-82A9C4CAE2EC}"/>
              </c:ext>
            </c:extLst>
          </c:dPt>
          <c:dPt>
            <c:idx val="13"/>
            <c:marker>
              <c:symbol val="none"/>
            </c:marker>
            <c:bubble3D val="0"/>
            <c:extLst>
              <c:ext xmlns:c16="http://schemas.microsoft.com/office/drawing/2014/chart" uri="{C3380CC4-5D6E-409C-BE32-E72D297353CC}">
                <c16:uniqueId val="{00000016-3D8F-4F68-9C0D-82A9C4CAE2EC}"/>
              </c:ext>
            </c:extLst>
          </c:dPt>
          <c:dPt>
            <c:idx val="14"/>
            <c:marker>
              <c:symbol val="none"/>
            </c:marker>
            <c:bubble3D val="0"/>
            <c:extLst>
              <c:ext xmlns:c16="http://schemas.microsoft.com/office/drawing/2014/chart" uri="{C3380CC4-5D6E-409C-BE32-E72D297353CC}">
                <c16:uniqueId val="{00000017-3D8F-4F68-9C0D-82A9C4CAE2EC}"/>
              </c:ext>
            </c:extLst>
          </c:dPt>
          <c:dPt>
            <c:idx val="15"/>
            <c:marker>
              <c:symbol val="none"/>
            </c:marker>
            <c:bubble3D val="0"/>
            <c:extLst>
              <c:ext xmlns:c16="http://schemas.microsoft.com/office/drawing/2014/chart" uri="{C3380CC4-5D6E-409C-BE32-E72D297353CC}">
                <c16:uniqueId val="{00000018-3D8F-4F68-9C0D-82A9C4CAE2EC}"/>
              </c:ext>
            </c:extLst>
          </c:dPt>
          <c:cat>
            <c:strRef>
              <c:f>Sheet1!$A$2:$A$17</c:f>
              <c:strCache>
                <c:ptCount val="16"/>
                <c:pt idx="0">
                  <c:v>2008-1</c:v>
                </c:pt>
                <c:pt idx="1">
                  <c:v>2</c:v>
                </c:pt>
                <c:pt idx="2">
                  <c:v>3</c:v>
                </c:pt>
                <c:pt idx="3">
                  <c:v>4</c:v>
                </c:pt>
                <c:pt idx="4">
                  <c:v>2009-1 </c:v>
                </c:pt>
                <c:pt idx="5">
                  <c:v>2</c:v>
                </c:pt>
                <c:pt idx="6">
                  <c:v>3</c:v>
                </c:pt>
                <c:pt idx="7">
                  <c:v>4</c:v>
                </c:pt>
                <c:pt idx="8">
                  <c:v>2010-1</c:v>
                </c:pt>
                <c:pt idx="9">
                  <c:v>2</c:v>
                </c:pt>
                <c:pt idx="10">
                  <c:v>3</c:v>
                </c:pt>
                <c:pt idx="11">
                  <c:v>4</c:v>
                </c:pt>
                <c:pt idx="12">
                  <c:v>2011-1</c:v>
                </c:pt>
                <c:pt idx="13">
                  <c:v>2</c:v>
                </c:pt>
                <c:pt idx="14">
                  <c:v>3</c:v>
                </c:pt>
                <c:pt idx="15">
                  <c:v>4</c:v>
                </c:pt>
              </c:strCache>
            </c:strRef>
          </c:cat>
          <c:val>
            <c:numRef>
              <c:f>Sheet1!$C$2:$C$17</c:f>
              <c:numCache>
                <c:formatCode>General</c:formatCode>
                <c:ptCount val="16"/>
                <c:pt idx="0">
                  <c:v>-9.3255614606548964E-2</c:v>
                </c:pt>
                <c:pt idx="1">
                  <c:v>-0.13973168779459955</c:v>
                </c:pt>
                <c:pt idx="2">
                  <c:v>-0.16139771671128744</c:v>
                </c:pt>
                <c:pt idx="3">
                  <c:v>-0.1362822697176872</c:v>
                </c:pt>
                <c:pt idx="4">
                  <c:v>-0.10600789557273149</c:v>
                </c:pt>
                <c:pt idx="5">
                  <c:v>-7.8736838756878869E-2</c:v>
                </c:pt>
                <c:pt idx="6">
                  <c:v>-7.1145002812055491E-2</c:v>
                </c:pt>
                <c:pt idx="7">
                  <c:v>-6.7469037155413525E-2</c:v>
                </c:pt>
                <c:pt idx="8">
                  <c:v>-3.0234584507101814E-2</c:v>
                </c:pt>
                <c:pt idx="9">
                  <c:v>1.8377687812373145E-2</c:v>
                </c:pt>
                <c:pt idx="10">
                  <c:v>3.2420351539543812E-2</c:v>
                </c:pt>
                <c:pt idx="11">
                  <c:v>2.5714489726699874E-2</c:v>
                </c:pt>
                <c:pt idx="12">
                  <c:v>7.0829545148600959E-2</c:v>
                </c:pt>
                <c:pt idx="13">
                  <c:v>0.10349614774673799</c:v>
                </c:pt>
                <c:pt idx="14">
                  <c:v>6.3181214052995482E-2</c:v>
                </c:pt>
                <c:pt idx="15">
                  <c:v>2.3450651445040549E-3</c:v>
                </c:pt>
              </c:numCache>
            </c:numRef>
          </c:val>
          <c:smooth val="1"/>
          <c:extLst>
            <c:ext xmlns:c16="http://schemas.microsoft.com/office/drawing/2014/chart" uri="{C3380CC4-5D6E-409C-BE32-E72D297353CC}">
              <c16:uniqueId val="{00000019-3D8F-4F68-9C0D-82A9C4CAE2EC}"/>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3D8F-4F68-9C0D-82A9C4CAE2EC}"/>
              </c:ext>
            </c:extLst>
          </c:dPt>
          <c:dPt>
            <c:idx val="1"/>
            <c:marker>
              <c:symbol val="none"/>
            </c:marker>
            <c:bubble3D val="0"/>
            <c:extLst>
              <c:ext xmlns:c16="http://schemas.microsoft.com/office/drawing/2014/chart" uri="{C3380CC4-5D6E-409C-BE32-E72D297353CC}">
                <c16:uniqueId val="{0000001B-3D8F-4F68-9C0D-82A9C4CAE2EC}"/>
              </c:ext>
            </c:extLst>
          </c:dPt>
          <c:dPt>
            <c:idx val="2"/>
            <c:marker>
              <c:symbol val="none"/>
            </c:marker>
            <c:bubble3D val="0"/>
            <c:extLst>
              <c:ext xmlns:c16="http://schemas.microsoft.com/office/drawing/2014/chart" uri="{C3380CC4-5D6E-409C-BE32-E72D297353CC}">
                <c16:uniqueId val="{0000001C-3D8F-4F68-9C0D-82A9C4CAE2EC}"/>
              </c:ext>
            </c:extLst>
          </c:dPt>
          <c:dPt>
            <c:idx val="3"/>
            <c:marker>
              <c:symbol val="none"/>
            </c:marker>
            <c:bubble3D val="0"/>
            <c:extLst>
              <c:ext xmlns:c16="http://schemas.microsoft.com/office/drawing/2014/chart" uri="{C3380CC4-5D6E-409C-BE32-E72D297353CC}">
                <c16:uniqueId val="{0000001D-3D8F-4F68-9C0D-82A9C4CAE2EC}"/>
              </c:ext>
            </c:extLst>
          </c:dPt>
          <c:dPt>
            <c:idx val="4"/>
            <c:marker>
              <c:symbol val="none"/>
            </c:marker>
            <c:bubble3D val="0"/>
            <c:extLst>
              <c:ext xmlns:c16="http://schemas.microsoft.com/office/drawing/2014/chart" uri="{C3380CC4-5D6E-409C-BE32-E72D297353CC}">
                <c16:uniqueId val="{0000001E-3D8F-4F68-9C0D-82A9C4CAE2EC}"/>
              </c:ext>
            </c:extLst>
          </c:dPt>
          <c:dPt>
            <c:idx val="5"/>
            <c:marker>
              <c:symbol val="none"/>
            </c:marker>
            <c:bubble3D val="0"/>
            <c:extLst>
              <c:ext xmlns:c16="http://schemas.microsoft.com/office/drawing/2014/chart" uri="{C3380CC4-5D6E-409C-BE32-E72D297353CC}">
                <c16:uniqueId val="{0000001F-3D8F-4F68-9C0D-82A9C4CAE2EC}"/>
              </c:ext>
            </c:extLst>
          </c:dPt>
          <c:dPt>
            <c:idx val="6"/>
            <c:marker>
              <c:symbol val="none"/>
            </c:marker>
            <c:bubble3D val="0"/>
            <c:extLst>
              <c:ext xmlns:c16="http://schemas.microsoft.com/office/drawing/2014/chart" uri="{C3380CC4-5D6E-409C-BE32-E72D297353CC}">
                <c16:uniqueId val="{00000020-3D8F-4F68-9C0D-82A9C4CAE2EC}"/>
              </c:ext>
            </c:extLst>
          </c:dPt>
          <c:dPt>
            <c:idx val="7"/>
            <c:marker>
              <c:symbol val="none"/>
            </c:marker>
            <c:bubble3D val="0"/>
            <c:extLst>
              <c:ext xmlns:c16="http://schemas.microsoft.com/office/drawing/2014/chart" uri="{C3380CC4-5D6E-409C-BE32-E72D297353CC}">
                <c16:uniqueId val="{00000021-3D8F-4F68-9C0D-82A9C4CAE2EC}"/>
              </c:ext>
            </c:extLst>
          </c:dPt>
          <c:dPt>
            <c:idx val="8"/>
            <c:marker>
              <c:symbol val="none"/>
            </c:marker>
            <c:bubble3D val="0"/>
            <c:extLst>
              <c:ext xmlns:c16="http://schemas.microsoft.com/office/drawing/2014/chart" uri="{C3380CC4-5D6E-409C-BE32-E72D297353CC}">
                <c16:uniqueId val="{00000022-3D8F-4F68-9C0D-82A9C4CAE2EC}"/>
              </c:ext>
            </c:extLst>
          </c:dPt>
          <c:dPt>
            <c:idx val="9"/>
            <c:marker>
              <c:symbol val="none"/>
            </c:marker>
            <c:bubble3D val="0"/>
            <c:extLst>
              <c:ext xmlns:c16="http://schemas.microsoft.com/office/drawing/2014/chart" uri="{C3380CC4-5D6E-409C-BE32-E72D297353CC}">
                <c16:uniqueId val="{00000023-3D8F-4F68-9C0D-82A9C4CAE2EC}"/>
              </c:ext>
            </c:extLst>
          </c:dPt>
          <c:dPt>
            <c:idx val="10"/>
            <c:marker>
              <c:symbol val="none"/>
            </c:marker>
            <c:bubble3D val="0"/>
            <c:extLst>
              <c:ext xmlns:c16="http://schemas.microsoft.com/office/drawing/2014/chart" uri="{C3380CC4-5D6E-409C-BE32-E72D297353CC}">
                <c16:uniqueId val="{00000024-3D8F-4F68-9C0D-82A9C4CAE2EC}"/>
              </c:ext>
            </c:extLst>
          </c:dPt>
          <c:dPt>
            <c:idx val="11"/>
            <c:marker>
              <c:symbol val="none"/>
            </c:marker>
            <c:bubble3D val="0"/>
            <c:extLst>
              <c:ext xmlns:c16="http://schemas.microsoft.com/office/drawing/2014/chart" uri="{C3380CC4-5D6E-409C-BE32-E72D297353CC}">
                <c16:uniqueId val="{00000025-3D8F-4F68-9C0D-82A9C4CAE2EC}"/>
              </c:ext>
            </c:extLst>
          </c:dPt>
          <c:dLbls>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3D8F-4F68-9C0D-82A9C4CAE2EC}"/>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3D8F-4F68-9C0D-82A9C4CAE2EC}"/>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3D8F-4F68-9C0D-82A9C4CAE2EC}"/>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3D8F-4F68-9C0D-82A9C4CAE2EC}"/>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3D8F-4F68-9C0D-82A9C4CAE2EC}"/>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3D8F-4F68-9C0D-82A9C4CAE2EC}"/>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3D8F-4F68-9C0D-82A9C4CAE2EC}"/>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3D8F-4F68-9C0D-82A9C4CAE2EC}"/>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3D8F-4F68-9C0D-82A9C4CAE2EC}"/>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3D8F-4F68-9C0D-82A9C4CAE2EC}"/>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3D8F-4F68-9C0D-82A9C4CAE2EC}"/>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2008-1</c:v>
                </c:pt>
                <c:pt idx="1">
                  <c:v>2</c:v>
                </c:pt>
                <c:pt idx="2">
                  <c:v>3</c:v>
                </c:pt>
                <c:pt idx="3">
                  <c:v>4</c:v>
                </c:pt>
                <c:pt idx="4">
                  <c:v>2009-1 </c:v>
                </c:pt>
                <c:pt idx="5">
                  <c:v>2</c:v>
                </c:pt>
                <c:pt idx="6">
                  <c:v>3</c:v>
                </c:pt>
                <c:pt idx="7">
                  <c:v>4</c:v>
                </c:pt>
                <c:pt idx="8">
                  <c:v>2010-1</c:v>
                </c:pt>
                <c:pt idx="9">
                  <c:v>2</c:v>
                </c:pt>
                <c:pt idx="10">
                  <c:v>3</c:v>
                </c:pt>
                <c:pt idx="11">
                  <c:v>4</c:v>
                </c:pt>
                <c:pt idx="12">
                  <c:v>2011-1</c:v>
                </c:pt>
                <c:pt idx="13">
                  <c:v>2</c:v>
                </c:pt>
                <c:pt idx="14">
                  <c:v>3</c:v>
                </c:pt>
                <c:pt idx="15">
                  <c:v>4</c:v>
                </c:pt>
              </c:strCache>
            </c:strRef>
          </c:cat>
          <c:val>
            <c:numRef>
              <c:f>Sheet1!$D$2:$D$17</c:f>
              <c:numCache>
                <c:formatCode>General</c:formatCode>
                <c:ptCount val="16"/>
                <c:pt idx="0">
                  <c:v>-9.3255614606548964E-2</c:v>
                </c:pt>
                <c:pt idx="1">
                  <c:v>-0.13973168779459955</c:v>
                </c:pt>
                <c:pt idx="2">
                  <c:v>-0.16139771671128744</c:v>
                </c:pt>
                <c:pt idx="3">
                  <c:v>-0.1362822697176872</c:v>
                </c:pt>
                <c:pt idx="4">
                  <c:v>-0.10600789557273149</c:v>
                </c:pt>
                <c:pt idx="5">
                  <c:v>-7.8736838756878869E-2</c:v>
                </c:pt>
                <c:pt idx="6">
                  <c:v>-7.1145002812055491E-2</c:v>
                </c:pt>
                <c:pt idx="7">
                  <c:v>-6.7469037155413525E-2</c:v>
                </c:pt>
                <c:pt idx="8">
                  <c:v>-3.0234584507101814E-2</c:v>
                </c:pt>
                <c:pt idx="9">
                  <c:v>1.8377687812373145E-2</c:v>
                </c:pt>
                <c:pt idx="10">
                  <c:v>3.2420351539543812E-2</c:v>
                </c:pt>
                <c:pt idx="11">
                  <c:v>2.5714489726699874E-2</c:v>
                </c:pt>
                <c:pt idx="12">
                  <c:v>7.0829545148600959E-2</c:v>
                </c:pt>
                <c:pt idx="13">
                  <c:v>0.10349614774673799</c:v>
                </c:pt>
                <c:pt idx="14">
                  <c:v>6.3181214052995482E-2</c:v>
                </c:pt>
                <c:pt idx="15">
                  <c:v>2.3450651445040549E-3</c:v>
                </c:pt>
              </c:numCache>
            </c:numRef>
          </c:val>
          <c:smooth val="1"/>
          <c:extLst>
            <c:ext xmlns:c16="http://schemas.microsoft.com/office/drawing/2014/chart" uri="{C3380CC4-5D6E-409C-BE32-E72D297353CC}">
              <c16:uniqueId val="{0000002A-3D8F-4F68-9C0D-82A9C4CAE2EC}"/>
            </c:ext>
          </c:extLst>
        </c:ser>
        <c:dLbls>
          <c:showLegendKey val="0"/>
          <c:showVal val="0"/>
          <c:showCatName val="0"/>
          <c:showSerName val="0"/>
          <c:showPercent val="0"/>
          <c:showBubbleSize val="0"/>
        </c:dLbls>
        <c:marker val="1"/>
        <c:smooth val="0"/>
        <c:axId val="408154520"/>
        <c:axId val="408154912"/>
      </c:lineChart>
      <c:catAx>
        <c:axId val="40722765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154128"/>
        <c:crosses val="autoZero"/>
        <c:auto val="0"/>
        <c:lblAlgn val="ctr"/>
        <c:lblOffset val="100"/>
        <c:tickLblSkip val="1"/>
        <c:tickMarkSkip val="1"/>
        <c:noMultiLvlLbl val="0"/>
      </c:catAx>
      <c:valAx>
        <c:axId val="408154128"/>
        <c:scaling>
          <c:orientation val="minMax"/>
          <c:max val="14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7227656"/>
        <c:crosses val="autoZero"/>
        <c:crossBetween val="between"/>
        <c:majorUnit val="10"/>
        <c:minorUnit val="5"/>
      </c:valAx>
      <c:catAx>
        <c:axId val="408154520"/>
        <c:scaling>
          <c:orientation val="minMax"/>
        </c:scaling>
        <c:delete val="1"/>
        <c:axPos val="b"/>
        <c:numFmt formatCode="General" sourceLinked="1"/>
        <c:majorTickMark val="out"/>
        <c:minorTickMark val="none"/>
        <c:tickLblPos val="none"/>
        <c:crossAx val="408154912"/>
        <c:crosses val="autoZero"/>
        <c:auto val="0"/>
        <c:lblAlgn val="ctr"/>
        <c:lblOffset val="100"/>
        <c:noMultiLvlLbl val="0"/>
      </c:catAx>
      <c:valAx>
        <c:axId val="408154912"/>
        <c:scaling>
          <c:orientation val="minMax"/>
          <c:max val="0.2"/>
          <c:min val="-0.3000000000000003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154520"/>
        <c:crosses val="max"/>
        <c:crossBetween val="between"/>
      </c:valAx>
      <c:spPr>
        <a:noFill/>
        <a:ln w="33503">
          <a:noFill/>
        </a:ln>
      </c:spPr>
    </c:plotArea>
    <c:legend>
      <c:legendPos val="b"/>
      <c:legendEntry>
        <c:idx val="0"/>
        <c:delete val="1"/>
      </c:legendEntry>
      <c:layout>
        <c:manualLayout>
          <c:xMode val="edge"/>
          <c:yMode val="edge"/>
          <c:x val="5.7873485868102433E-2"/>
          <c:y val="0.92899408284023666"/>
          <c:w val="0.87213997308210123"/>
          <c:h val="6.5088757396449773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45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18BB-48FD-A250-D3981CEFFB5A}"/>
              </c:ext>
            </c:extLst>
          </c:dPt>
          <c:dPt>
            <c:idx val="1"/>
            <c:invertIfNegative val="0"/>
            <c:bubble3D val="0"/>
            <c:extLst>
              <c:ext xmlns:c16="http://schemas.microsoft.com/office/drawing/2014/chart" uri="{C3380CC4-5D6E-409C-BE32-E72D297353CC}">
                <c16:uniqueId val="{00000001-18BB-48FD-A250-D3981CEFFB5A}"/>
              </c:ext>
            </c:extLst>
          </c:dPt>
          <c:dPt>
            <c:idx val="2"/>
            <c:invertIfNegative val="0"/>
            <c:bubble3D val="0"/>
            <c:extLst>
              <c:ext xmlns:c16="http://schemas.microsoft.com/office/drawing/2014/chart" uri="{C3380CC4-5D6E-409C-BE32-E72D297353CC}">
                <c16:uniqueId val="{00000002-18BB-48FD-A250-D3981CEFFB5A}"/>
              </c:ext>
            </c:extLst>
          </c:dPt>
          <c:dPt>
            <c:idx val="3"/>
            <c:invertIfNegative val="0"/>
            <c:bubble3D val="0"/>
            <c:extLst>
              <c:ext xmlns:c16="http://schemas.microsoft.com/office/drawing/2014/chart" uri="{C3380CC4-5D6E-409C-BE32-E72D297353CC}">
                <c16:uniqueId val="{00000003-18BB-48FD-A250-D3981CEFFB5A}"/>
              </c:ext>
            </c:extLst>
          </c:dPt>
          <c:dPt>
            <c:idx val="4"/>
            <c:invertIfNegative val="0"/>
            <c:bubble3D val="0"/>
            <c:extLst>
              <c:ext xmlns:c16="http://schemas.microsoft.com/office/drawing/2014/chart" uri="{C3380CC4-5D6E-409C-BE32-E72D297353CC}">
                <c16:uniqueId val="{00000004-18BB-48FD-A250-D3981CEFFB5A}"/>
              </c:ext>
            </c:extLst>
          </c:dPt>
          <c:dPt>
            <c:idx val="5"/>
            <c:invertIfNegative val="0"/>
            <c:bubble3D val="0"/>
            <c:extLst>
              <c:ext xmlns:c16="http://schemas.microsoft.com/office/drawing/2014/chart" uri="{C3380CC4-5D6E-409C-BE32-E72D297353CC}">
                <c16:uniqueId val="{00000005-18BB-48FD-A250-D3981CEFFB5A}"/>
              </c:ext>
            </c:extLst>
          </c:dPt>
          <c:dPt>
            <c:idx val="6"/>
            <c:invertIfNegative val="0"/>
            <c:bubble3D val="0"/>
            <c:extLst>
              <c:ext xmlns:c16="http://schemas.microsoft.com/office/drawing/2014/chart" uri="{C3380CC4-5D6E-409C-BE32-E72D297353CC}">
                <c16:uniqueId val="{00000006-18BB-48FD-A250-D3981CEFFB5A}"/>
              </c:ext>
            </c:extLst>
          </c:dPt>
          <c:dPt>
            <c:idx val="7"/>
            <c:invertIfNegative val="0"/>
            <c:bubble3D val="0"/>
            <c:extLst>
              <c:ext xmlns:c16="http://schemas.microsoft.com/office/drawing/2014/chart" uri="{C3380CC4-5D6E-409C-BE32-E72D297353CC}">
                <c16:uniqueId val="{00000007-18BB-48FD-A250-D3981CEFFB5A}"/>
              </c:ext>
            </c:extLst>
          </c:dPt>
          <c:dPt>
            <c:idx val="8"/>
            <c:invertIfNegative val="0"/>
            <c:bubble3D val="0"/>
            <c:extLst>
              <c:ext xmlns:c16="http://schemas.microsoft.com/office/drawing/2014/chart" uri="{C3380CC4-5D6E-409C-BE32-E72D297353CC}">
                <c16:uniqueId val="{00000008-18BB-48FD-A250-D3981CEFFB5A}"/>
              </c:ext>
            </c:extLst>
          </c:dPt>
          <c:dPt>
            <c:idx val="9"/>
            <c:invertIfNegative val="0"/>
            <c:bubble3D val="0"/>
            <c:extLst>
              <c:ext xmlns:c16="http://schemas.microsoft.com/office/drawing/2014/chart" uri="{C3380CC4-5D6E-409C-BE32-E72D297353CC}">
                <c16:uniqueId val="{00000009-18BB-48FD-A250-D3981CEFFB5A}"/>
              </c:ext>
            </c:extLst>
          </c:dPt>
          <c:dPt>
            <c:idx val="10"/>
            <c:invertIfNegative val="0"/>
            <c:bubble3D val="0"/>
            <c:extLst>
              <c:ext xmlns:c16="http://schemas.microsoft.com/office/drawing/2014/chart" uri="{C3380CC4-5D6E-409C-BE32-E72D297353CC}">
                <c16:uniqueId val="{0000000A-18BB-48FD-A250-D3981CEFFB5A}"/>
              </c:ext>
            </c:extLst>
          </c:dPt>
          <c:dPt>
            <c:idx val="11"/>
            <c:invertIfNegative val="0"/>
            <c:bubble3D val="0"/>
            <c:extLst>
              <c:ext xmlns:c16="http://schemas.microsoft.com/office/drawing/2014/chart" uri="{C3380CC4-5D6E-409C-BE32-E72D297353CC}">
                <c16:uniqueId val="{0000000B-18BB-48FD-A250-D3981CEFFB5A}"/>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18BB-48FD-A250-D3981CEFFB5A}"/>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18BB-48FD-A250-D3981CEFFB5A}"/>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18BB-48FD-A250-D3981CEFFB5A}"/>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18BB-48FD-A250-D3981CEFFB5A}"/>
              </c:ext>
            </c:extLst>
          </c:dPt>
          <c:dLbls>
            <c:dLbl>
              <c:idx val="13"/>
              <c:layout>
                <c:manualLayout>
                  <c:x val="-9.9433879579927044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8BB-48FD-A250-D3981CEFFB5A}"/>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8BB-48FD-A250-D3981CEFFB5A}"/>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2009-1 </c:v>
                </c:pt>
                <c:pt idx="4">
                  <c:v>2</c:v>
                </c:pt>
                <c:pt idx="5">
                  <c:v>3</c:v>
                </c:pt>
                <c:pt idx="6">
                  <c:v>4</c:v>
                </c:pt>
                <c:pt idx="7">
                  <c:v>2010-1</c:v>
                </c:pt>
                <c:pt idx="8">
                  <c:v>2</c:v>
                </c:pt>
                <c:pt idx="9">
                  <c:v>3</c:v>
                </c:pt>
                <c:pt idx="10">
                  <c:v>4</c:v>
                </c:pt>
                <c:pt idx="11">
                  <c:v>2011-1</c:v>
                </c:pt>
                <c:pt idx="12">
                  <c:v>2</c:v>
                </c:pt>
                <c:pt idx="13">
                  <c:v>3</c:v>
                </c:pt>
                <c:pt idx="14">
                  <c:v>4</c:v>
                </c:pt>
                <c:pt idx="15">
                  <c:v>2012-1</c:v>
                </c:pt>
              </c:strCache>
            </c:strRef>
          </c:cat>
          <c:val>
            <c:numRef>
              <c:f>Sheet1!$B$2:$B$17</c:f>
              <c:numCache>
                <c:formatCode>0.0</c:formatCode>
                <c:ptCount val="16"/>
                <c:pt idx="0">
                  <c:v>125.748</c:v>
                </c:pt>
                <c:pt idx="1">
                  <c:v>120.908</c:v>
                </c:pt>
                <c:pt idx="2">
                  <c:v>120.14400000000001</c:v>
                </c:pt>
                <c:pt idx="3">
                  <c:v>118.30800000000001</c:v>
                </c:pt>
                <c:pt idx="4">
                  <c:v>115.732</c:v>
                </c:pt>
                <c:pt idx="5">
                  <c:v>111.754</c:v>
                </c:pt>
                <c:pt idx="6">
                  <c:v>112.041</c:v>
                </c:pt>
                <c:pt idx="7">
                  <c:v>113.39100000000001</c:v>
                </c:pt>
                <c:pt idx="8">
                  <c:v>114.458</c:v>
                </c:pt>
                <c:pt idx="9">
                  <c:v>112.873</c:v>
                </c:pt>
                <c:pt idx="10">
                  <c:v>111.565</c:v>
                </c:pt>
                <c:pt idx="11">
                  <c:v>110.845</c:v>
                </c:pt>
                <c:pt idx="12">
                  <c:v>115.90819718156298</c:v>
                </c:pt>
                <c:pt idx="13">
                  <c:v>118.26759926685702</c:v>
                </c:pt>
                <c:pt idx="14">
                  <c:v>110.78277833933235</c:v>
                </c:pt>
                <c:pt idx="15">
                  <c:v>106.45774841989343</c:v>
                </c:pt>
              </c:numCache>
            </c:numRef>
          </c:val>
          <c:extLst>
            <c:ext xmlns:c16="http://schemas.microsoft.com/office/drawing/2014/chart" uri="{C3380CC4-5D6E-409C-BE32-E72D297353CC}">
              <c16:uniqueId val="{00000014-18BB-48FD-A250-D3981CEFFB5A}"/>
            </c:ext>
          </c:extLst>
        </c:ser>
        <c:dLbls>
          <c:showLegendKey val="0"/>
          <c:showVal val="0"/>
          <c:showCatName val="0"/>
          <c:showSerName val="0"/>
          <c:showPercent val="0"/>
          <c:showBubbleSize val="0"/>
        </c:dLbls>
        <c:gapWidth val="50"/>
        <c:axId val="408156872"/>
        <c:axId val="40815726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18BB-48FD-A250-D3981CEFFB5A}"/>
              </c:ext>
            </c:extLst>
          </c:dPt>
          <c:dPt>
            <c:idx val="13"/>
            <c:marker>
              <c:symbol val="none"/>
            </c:marker>
            <c:bubble3D val="0"/>
            <c:extLst>
              <c:ext xmlns:c16="http://schemas.microsoft.com/office/drawing/2014/chart" uri="{C3380CC4-5D6E-409C-BE32-E72D297353CC}">
                <c16:uniqueId val="{00000016-18BB-48FD-A250-D3981CEFFB5A}"/>
              </c:ext>
            </c:extLst>
          </c:dPt>
          <c:dPt>
            <c:idx val="14"/>
            <c:marker>
              <c:symbol val="none"/>
            </c:marker>
            <c:bubble3D val="0"/>
            <c:extLst>
              <c:ext xmlns:c16="http://schemas.microsoft.com/office/drawing/2014/chart" uri="{C3380CC4-5D6E-409C-BE32-E72D297353CC}">
                <c16:uniqueId val="{00000017-18BB-48FD-A250-D3981CEFFB5A}"/>
              </c:ext>
            </c:extLst>
          </c:dPt>
          <c:dPt>
            <c:idx val="15"/>
            <c:marker>
              <c:symbol val="none"/>
            </c:marker>
            <c:bubble3D val="0"/>
            <c:extLst>
              <c:ext xmlns:c16="http://schemas.microsoft.com/office/drawing/2014/chart" uri="{C3380CC4-5D6E-409C-BE32-E72D297353CC}">
                <c16:uniqueId val="{00000018-18BB-48FD-A250-D3981CEFFB5A}"/>
              </c:ext>
            </c:extLst>
          </c:dPt>
          <c:cat>
            <c:strRef>
              <c:f>Sheet1!$A$2:$A$17</c:f>
              <c:strCache>
                <c:ptCount val="16"/>
                <c:pt idx="0">
                  <c:v>2</c:v>
                </c:pt>
                <c:pt idx="1">
                  <c:v>3</c:v>
                </c:pt>
                <c:pt idx="2">
                  <c:v>4</c:v>
                </c:pt>
                <c:pt idx="3">
                  <c:v>2009-1 </c:v>
                </c:pt>
                <c:pt idx="4">
                  <c:v>2</c:v>
                </c:pt>
                <c:pt idx="5">
                  <c:v>3</c:v>
                </c:pt>
                <c:pt idx="6">
                  <c:v>4</c:v>
                </c:pt>
                <c:pt idx="7">
                  <c:v>2010-1</c:v>
                </c:pt>
                <c:pt idx="8">
                  <c:v>2</c:v>
                </c:pt>
                <c:pt idx="9">
                  <c:v>3</c:v>
                </c:pt>
                <c:pt idx="10">
                  <c:v>4</c:v>
                </c:pt>
                <c:pt idx="11">
                  <c:v>2011-1</c:v>
                </c:pt>
                <c:pt idx="12">
                  <c:v>2</c:v>
                </c:pt>
                <c:pt idx="13">
                  <c:v>3</c:v>
                </c:pt>
                <c:pt idx="14">
                  <c:v>4</c:v>
                </c:pt>
                <c:pt idx="15">
                  <c:v>2012-1</c:v>
                </c:pt>
              </c:strCache>
            </c:strRef>
          </c:cat>
          <c:val>
            <c:numRef>
              <c:f>Sheet1!$C$2:$C$17</c:f>
              <c:numCache>
                <c:formatCode>General</c:formatCode>
                <c:ptCount val="16"/>
                <c:pt idx="0">
                  <c:v>-0.13973168779459955</c:v>
                </c:pt>
                <c:pt idx="1">
                  <c:v>-0.16139771671128744</c:v>
                </c:pt>
                <c:pt idx="2">
                  <c:v>-0.1362822697176872</c:v>
                </c:pt>
                <c:pt idx="3">
                  <c:v>-0.10525917746887903</c:v>
                </c:pt>
                <c:pt idx="4">
                  <c:v>-7.9651366224512521E-2</c:v>
                </c:pt>
                <c:pt idx="5">
                  <c:v>-7.5710457537962794E-2</c:v>
                </c:pt>
                <c:pt idx="6">
                  <c:v>-6.7444067119456608E-2</c:v>
                </c:pt>
                <c:pt idx="7">
                  <c:v>-4.1561010244446694E-2</c:v>
                </c:pt>
                <c:pt idx="8">
                  <c:v>-1.1008191338609863E-2</c:v>
                </c:pt>
                <c:pt idx="9">
                  <c:v>1.0013064409327699E-2</c:v>
                </c:pt>
                <c:pt idx="10">
                  <c:v>-4.2484447657553659E-3</c:v>
                </c:pt>
                <c:pt idx="11">
                  <c:v>-2.2453281124604207E-2</c:v>
                </c:pt>
                <c:pt idx="12">
                  <c:v>1.2670125125050113E-2</c:v>
                </c:pt>
                <c:pt idx="13">
                  <c:v>4.7793531374704434E-2</c:v>
                </c:pt>
                <c:pt idx="14">
                  <c:v>-7.011353566688916E-3</c:v>
                </c:pt>
                <c:pt idx="15">
                  <c:v>-3.9580058460973122E-2</c:v>
                </c:pt>
              </c:numCache>
            </c:numRef>
          </c:val>
          <c:smooth val="1"/>
          <c:extLst>
            <c:ext xmlns:c16="http://schemas.microsoft.com/office/drawing/2014/chart" uri="{C3380CC4-5D6E-409C-BE32-E72D297353CC}">
              <c16:uniqueId val="{00000019-18BB-48FD-A250-D3981CEFFB5A}"/>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18BB-48FD-A250-D3981CEFFB5A}"/>
              </c:ext>
            </c:extLst>
          </c:dPt>
          <c:dPt>
            <c:idx val="1"/>
            <c:marker>
              <c:symbol val="none"/>
            </c:marker>
            <c:bubble3D val="0"/>
            <c:extLst>
              <c:ext xmlns:c16="http://schemas.microsoft.com/office/drawing/2014/chart" uri="{C3380CC4-5D6E-409C-BE32-E72D297353CC}">
                <c16:uniqueId val="{0000001B-18BB-48FD-A250-D3981CEFFB5A}"/>
              </c:ext>
            </c:extLst>
          </c:dPt>
          <c:dPt>
            <c:idx val="2"/>
            <c:marker>
              <c:symbol val="none"/>
            </c:marker>
            <c:bubble3D val="0"/>
            <c:extLst>
              <c:ext xmlns:c16="http://schemas.microsoft.com/office/drawing/2014/chart" uri="{C3380CC4-5D6E-409C-BE32-E72D297353CC}">
                <c16:uniqueId val="{0000001C-18BB-48FD-A250-D3981CEFFB5A}"/>
              </c:ext>
            </c:extLst>
          </c:dPt>
          <c:dPt>
            <c:idx val="3"/>
            <c:marker>
              <c:symbol val="none"/>
            </c:marker>
            <c:bubble3D val="0"/>
            <c:extLst>
              <c:ext xmlns:c16="http://schemas.microsoft.com/office/drawing/2014/chart" uri="{C3380CC4-5D6E-409C-BE32-E72D297353CC}">
                <c16:uniqueId val="{0000001D-18BB-48FD-A250-D3981CEFFB5A}"/>
              </c:ext>
            </c:extLst>
          </c:dPt>
          <c:dPt>
            <c:idx val="4"/>
            <c:marker>
              <c:symbol val="none"/>
            </c:marker>
            <c:bubble3D val="0"/>
            <c:extLst>
              <c:ext xmlns:c16="http://schemas.microsoft.com/office/drawing/2014/chart" uri="{C3380CC4-5D6E-409C-BE32-E72D297353CC}">
                <c16:uniqueId val="{0000001E-18BB-48FD-A250-D3981CEFFB5A}"/>
              </c:ext>
            </c:extLst>
          </c:dPt>
          <c:dPt>
            <c:idx val="5"/>
            <c:marker>
              <c:symbol val="none"/>
            </c:marker>
            <c:bubble3D val="0"/>
            <c:extLst>
              <c:ext xmlns:c16="http://schemas.microsoft.com/office/drawing/2014/chart" uri="{C3380CC4-5D6E-409C-BE32-E72D297353CC}">
                <c16:uniqueId val="{0000001F-18BB-48FD-A250-D3981CEFFB5A}"/>
              </c:ext>
            </c:extLst>
          </c:dPt>
          <c:dPt>
            <c:idx val="6"/>
            <c:marker>
              <c:symbol val="none"/>
            </c:marker>
            <c:bubble3D val="0"/>
            <c:extLst>
              <c:ext xmlns:c16="http://schemas.microsoft.com/office/drawing/2014/chart" uri="{C3380CC4-5D6E-409C-BE32-E72D297353CC}">
                <c16:uniqueId val="{00000020-18BB-48FD-A250-D3981CEFFB5A}"/>
              </c:ext>
            </c:extLst>
          </c:dPt>
          <c:dPt>
            <c:idx val="7"/>
            <c:marker>
              <c:symbol val="none"/>
            </c:marker>
            <c:bubble3D val="0"/>
            <c:extLst>
              <c:ext xmlns:c16="http://schemas.microsoft.com/office/drawing/2014/chart" uri="{C3380CC4-5D6E-409C-BE32-E72D297353CC}">
                <c16:uniqueId val="{00000021-18BB-48FD-A250-D3981CEFFB5A}"/>
              </c:ext>
            </c:extLst>
          </c:dPt>
          <c:dPt>
            <c:idx val="8"/>
            <c:marker>
              <c:symbol val="none"/>
            </c:marker>
            <c:bubble3D val="0"/>
            <c:extLst>
              <c:ext xmlns:c16="http://schemas.microsoft.com/office/drawing/2014/chart" uri="{C3380CC4-5D6E-409C-BE32-E72D297353CC}">
                <c16:uniqueId val="{00000022-18BB-48FD-A250-D3981CEFFB5A}"/>
              </c:ext>
            </c:extLst>
          </c:dPt>
          <c:dPt>
            <c:idx val="9"/>
            <c:marker>
              <c:symbol val="none"/>
            </c:marker>
            <c:bubble3D val="0"/>
            <c:extLst>
              <c:ext xmlns:c16="http://schemas.microsoft.com/office/drawing/2014/chart" uri="{C3380CC4-5D6E-409C-BE32-E72D297353CC}">
                <c16:uniqueId val="{00000023-18BB-48FD-A250-D3981CEFFB5A}"/>
              </c:ext>
            </c:extLst>
          </c:dPt>
          <c:dPt>
            <c:idx val="10"/>
            <c:marker>
              <c:symbol val="none"/>
            </c:marker>
            <c:bubble3D val="0"/>
            <c:extLst>
              <c:ext xmlns:c16="http://schemas.microsoft.com/office/drawing/2014/chart" uri="{C3380CC4-5D6E-409C-BE32-E72D297353CC}">
                <c16:uniqueId val="{00000024-18BB-48FD-A250-D3981CEFFB5A}"/>
              </c:ext>
            </c:extLst>
          </c:dPt>
          <c:dPt>
            <c:idx val="11"/>
            <c:marker>
              <c:symbol val="none"/>
            </c:marker>
            <c:bubble3D val="0"/>
            <c:extLst>
              <c:ext xmlns:c16="http://schemas.microsoft.com/office/drawing/2014/chart" uri="{C3380CC4-5D6E-409C-BE32-E72D297353CC}">
                <c16:uniqueId val="{00000025-18BB-48FD-A250-D3981CEFFB5A}"/>
              </c:ext>
            </c:extLst>
          </c:dPt>
          <c:dLbls>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18BB-48FD-A250-D3981CEFFB5A}"/>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18BB-48FD-A250-D3981CEFFB5A}"/>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18BB-48FD-A250-D3981CEFFB5A}"/>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18BB-48FD-A250-D3981CEFFB5A}"/>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18BB-48FD-A250-D3981CEFFB5A}"/>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18BB-48FD-A250-D3981CEFFB5A}"/>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18BB-48FD-A250-D3981CEFFB5A}"/>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18BB-48FD-A250-D3981CEFFB5A}"/>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18BB-48FD-A250-D3981CEFFB5A}"/>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18BB-48FD-A250-D3981CEFFB5A}"/>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18BB-48FD-A250-D3981CEFFB5A}"/>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2009-1 </c:v>
                </c:pt>
                <c:pt idx="4">
                  <c:v>2</c:v>
                </c:pt>
                <c:pt idx="5">
                  <c:v>3</c:v>
                </c:pt>
                <c:pt idx="6">
                  <c:v>4</c:v>
                </c:pt>
                <c:pt idx="7">
                  <c:v>2010-1</c:v>
                </c:pt>
                <c:pt idx="8">
                  <c:v>2</c:v>
                </c:pt>
                <c:pt idx="9">
                  <c:v>3</c:v>
                </c:pt>
                <c:pt idx="10">
                  <c:v>4</c:v>
                </c:pt>
                <c:pt idx="11">
                  <c:v>2011-1</c:v>
                </c:pt>
                <c:pt idx="12">
                  <c:v>2</c:v>
                </c:pt>
                <c:pt idx="13">
                  <c:v>3</c:v>
                </c:pt>
                <c:pt idx="14">
                  <c:v>4</c:v>
                </c:pt>
                <c:pt idx="15">
                  <c:v>2012-1</c:v>
                </c:pt>
              </c:strCache>
            </c:strRef>
          </c:cat>
          <c:val>
            <c:numRef>
              <c:f>Sheet1!$D$2:$D$17</c:f>
              <c:numCache>
                <c:formatCode>General</c:formatCode>
                <c:ptCount val="16"/>
                <c:pt idx="0">
                  <c:v>-0.13973168779459955</c:v>
                </c:pt>
                <c:pt idx="1">
                  <c:v>-0.16139771671128744</c:v>
                </c:pt>
                <c:pt idx="2">
                  <c:v>-0.1362822697176872</c:v>
                </c:pt>
                <c:pt idx="3">
                  <c:v>-0.10525917746887903</c:v>
                </c:pt>
                <c:pt idx="4">
                  <c:v>-7.9651366224512521E-2</c:v>
                </c:pt>
                <c:pt idx="5">
                  <c:v>-7.5710457537962794E-2</c:v>
                </c:pt>
                <c:pt idx="6">
                  <c:v>-6.7444067119456608E-2</c:v>
                </c:pt>
                <c:pt idx="7">
                  <c:v>-4.1561010244446694E-2</c:v>
                </c:pt>
                <c:pt idx="8">
                  <c:v>-1.1008191338609863E-2</c:v>
                </c:pt>
                <c:pt idx="9">
                  <c:v>1.0013064409327699E-2</c:v>
                </c:pt>
                <c:pt idx="10">
                  <c:v>-4.2484447657553659E-3</c:v>
                </c:pt>
                <c:pt idx="11">
                  <c:v>-2.2453281124604207E-2</c:v>
                </c:pt>
                <c:pt idx="12">
                  <c:v>1.2670125125050113E-2</c:v>
                </c:pt>
                <c:pt idx="13">
                  <c:v>4.7793531374704434E-2</c:v>
                </c:pt>
                <c:pt idx="14">
                  <c:v>-7.011353566688916E-3</c:v>
                </c:pt>
                <c:pt idx="15">
                  <c:v>-3.9580058460973122E-2</c:v>
                </c:pt>
              </c:numCache>
            </c:numRef>
          </c:val>
          <c:smooth val="1"/>
          <c:extLst>
            <c:ext xmlns:c16="http://schemas.microsoft.com/office/drawing/2014/chart" uri="{C3380CC4-5D6E-409C-BE32-E72D297353CC}">
              <c16:uniqueId val="{0000002A-18BB-48FD-A250-D3981CEFFB5A}"/>
            </c:ext>
          </c:extLst>
        </c:ser>
        <c:dLbls>
          <c:showLegendKey val="0"/>
          <c:showVal val="0"/>
          <c:showCatName val="0"/>
          <c:showSerName val="0"/>
          <c:showPercent val="0"/>
          <c:showBubbleSize val="0"/>
        </c:dLbls>
        <c:marker val="1"/>
        <c:smooth val="0"/>
        <c:axId val="408157656"/>
        <c:axId val="408158048"/>
      </c:lineChart>
      <c:catAx>
        <c:axId val="40815687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157264"/>
        <c:crosses val="autoZero"/>
        <c:auto val="0"/>
        <c:lblAlgn val="ctr"/>
        <c:lblOffset val="100"/>
        <c:tickLblSkip val="1"/>
        <c:tickMarkSkip val="1"/>
        <c:noMultiLvlLbl val="0"/>
      </c:catAx>
      <c:valAx>
        <c:axId val="408157264"/>
        <c:scaling>
          <c:orientation val="minMax"/>
          <c:max val="135"/>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156872"/>
        <c:crosses val="autoZero"/>
        <c:crossBetween val="between"/>
        <c:majorUnit val="5"/>
        <c:minorUnit val="5"/>
      </c:valAx>
      <c:catAx>
        <c:axId val="408157656"/>
        <c:scaling>
          <c:orientation val="minMax"/>
        </c:scaling>
        <c:delete val="1"/>
        <c:axPos val="b"/>
        <c:numFmt formatCode="General" sourceLinked="1"/>
        <c:majorTickMark val="out"/>
        <c:minorTickMark val="none"/>
        <c:tickLblPos val="none"/>
        <c:crossAx val="408158048"/>
        <c:crosses val="autoZero"/>
        <c:auto val="0"/>
        <c:lblAlgn val="ctr"/>
        <c:lblOffset val="100"/>
        <c:noMultiLvlLbl val="0"/>
      </c:catAx>
      <c:valAx>
        <c:axId val="408158048"/>
        <c:scaling>
          <c:orientation val="minMax"/>
          <c:max val="0.2"/>
          <c:min val="-0.3000000000000003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157656"/>
        <c:crosses val="max"/>
        <c:crossBetween val="between"/>
      </c:valAx>
      <c:spPr>
        <a:noFill/>
        <a:ln w="33503">
          <a:noFill/>
        </a:ln>
      </c:spPr>
    </c:plotArea>
    <c:legend>
      <c:legendPos val="b"/>
      <c:legendEntry>
        <c:idx val="0"/>
        <c:delete val="1"/>
      </c:legendEntry>
      <c:layout>
        <c:manualLayout>
          <c:xMode val="edge"/>
          <c:yMode val="edge"/>
          <c:x val="5.7873485868102467E-2"/>
          <c:y val="0.92899408284023666"/>
          <c:w val="0.87213997308210223"/>
          <c:h val="6.5088757396449801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535"/>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E4C8-411F-8535-51A7441713D9}"/>
              </c:ext>
            </c:extLst>
          </c:dPt>
          <c:dPt>
            <c:idx val="1"/>
            <c:invertIfNegative val="0"/>
            <c:bubble3D val="0"/>
            <c:extLst>
              <c:ext xmlns:c16="http://schemas.microsoft.com/office/drawing/2014/chart" uri="{C3380CC4-5D6E-409C-BE32-E72D297353CC}">
                <c16:uniqueId val="{00000001-E4C8-411F-8535-51A7441713D9}"/>
              </c:ext>
            </c:extLst>
          </c:dPt>
          <c:dPt>
            <c:idx val="2"/>
            <c:invertIfNegative val="0"/>
            <c:bubble3D val="0"/>
            <c:extLst>
              <c:ext xmlns:c16="http://schemas.microsoft.com/office/drawing/2014/chart" uri="{C3380CC4-5D6E-409C-BE32-E72D297353CC}">
                <c16:uniqueId val="{00000002-E4C8-411F-8535-51A7441713D9}"/>
              </c:ext>
            </c:extLst>
          </c:dPt>
          <c:dPt>
            <c:idx val="3"/>
            <c:invertIfNegative val="0"/>
            <c:bubble3D val="0"/>
            <c:extLst>
              <c:ext xmlns:c16="http://schemas.microsoft.com/office/drawing/2014/chart" uri="{C3380CC4-5D6E-409C-BE32-E72D297353CC}">
                <c16:uniqueId val="{00000003-E4C8-411F-8535-51A7441713D9}"/>
              </c:ext>
            </c:extLst>
          </c:dPt>
          <c:dPt>
            <c:idx val="4"/>
            <c:invertIfNegative val="0"/>
            <c:bubble3D val="0"/>
            <c:extLst>
              <c:ext xmlns:c16="http://schemas.microsoft.com/office/drawing/2014/chart" uri="{C3380CC4-5D6E-409C-BE32-E72D297353CC}">
                <c16:uniqueId val="{00000004-E4C8-411F-8535-51A7441713D9}"/>
              </c:ext>
            </c:extLst>
          </c:dPt>
          <c:dPt>
            <c:idx val="5"/>
            <c:invertIfNegative val="0"/>
            <c:bubble3D val="0"/>
            <c:extLst>
              <c:ext xmlns:c16="http://schemas.microsoft.com/office/drawing/2014/chart" uri="{C3380CC4-5D6E-409C-BE32-E72D297353CC}">
                <c16:uniqueId val="{00000005-E4C8-411F-8535-51A7441713D9}"/>
              </c:ext>
            </c:extLst>
          </c:dPt>
          <c:dPt>
            <c:idx val="6"/>
            <c:invertIfNegative val="0"/>
            <c:bubble3D val="0"/>
            <c:extLst>
              <c:ext xmlns:c16="http://schemas.microsoft.com/office/drawing/2014/chart" uri="{C3380CC4-5D6E-409C-BE32-E72D297353CC}">
                <c16:uniqueId val="{00000006-E4C8-411F-8535-51A7441713D9}"/>
              </c:ext>
            </c:extLst>
          </c:dPt>
          <c:dPt>
            <c:idx val="7"/>
            <c:invertIfNegative val="0"/>
            <c:bubble3D val="0"/>
            <c:extLst>
              <c:ext xmlns:c16="http://schemas.microsoft.com/office/drawing/2014/chart" uri="{C3380CC4-5D6E-409C-BE32-E72D297353CC}">
                <c16:uniqueId val="{00000007-E4C8-411F-8535-51A7441713D9}"/>
              </c:ext>
            </c:extLst>
          </c:dPt>
          <c:dPt>
            <c:idx val="8"/>
            <c:invertIfNegative val="0"/>
            <c:bubble3D val="0"/>
            <c:extLst>
              <c:ext xmlns:c16="http://schemas.microsoft.com/office/drawing/2014/chart" uri="{C3380CC4-5D6E-409C-BE32-E72D297353CC}">
                <c16:uniqueId val="{00000008-E4C8-411F-8535-51A7441713D9}"/>
              </c:ext>
            </c:extLst>
          </c:dPt>
          <c:dPt>
            <c:idx val="9"/>
            <c:invertIfNegative val="0"/>
            <c:bubble3D val="0"/>
            <c:extLst>
              <c:ext xmlns:c16="http://schemas.microsoft.com/office/drawing/2014/chart" uri="{C3380CC4-5D6E-409C-BE32-E72D297353CC}">
                <c16:uniqueId val="{00000009-E4C8-411F-8535-51A7441713D9}"/>
              </c:ext>
            </c:extLst>
          </c:dPt>
          <c:dPt>
            <c:idx val="10"/>
            <c:invertIfNegative val="0"/>
            <c:bubble3D val="0"/>
            <c:extLst>
              <c:ext xmlns:c16="http://schemas.microsoft.com/office/drawing/2014/chart" uri="{C3380CC4-5D6E-409C-BE32-E72D297353CC}">
                <c16:uniqueId val="{0000000A-E4C8-411F-8535-51A7441713D9}"/>
              </c:ext>
            </c:extLst>
          </c:dPt>
          <c:dPt>
            <c:idx val="11"/>
            <c:invertIfNegative val="0"/>
            <c:bubble3D val="0"/>
            <c:extLst>
              <c:ext xmlns:c16="http://schemas.microsoft.com/office/drawing/2014/chart" uri="{C3380CC4-5D6E-409C-BE32-E72D297353CC}">
                <c16:uniqueId val="{0000000B-E4C8-411F-8535-51A7441713D9}"/>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E4C8-411F-8535-51A7441713D9}"/>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E4C8-411F-8535-51A7441713D9}"/>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E4C8-411F-8535-51A7441713D9}"/>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E4C8-411F-8535-51A7441713D9}"/>
              </c:ext>
            </c:extLst>
          </c:dPt>
          <c:dLbls>
            <c:dLbl>
              <c:idx val="13"/>
              <c:layout>
                <c:manualLayout>
                  <c:x val="-9.9433879579927611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4C8-411F-8535-51A7441713D9}"/>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4C8-411F-8535-51A7441713D9}"/>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2009-1 </c:v>
                </c:pt>
                <c:pt idx="3">
                  <c:v>2</c:v>
                </c:pt>
                <c:pt idx="4">
                  <c:v>3</c:v>
                </c:pt>
                <c:pt idx="5">
                  <c:v>4</c:v>
                </c:pt>
                <c:pt idx="6">
                  <c:v>2010-1</c:v>
                </c:pt>
                <c:pt idx="7">
                  <c:v>2</c:v>
                </c:pt>
                <c:pt idx="8">
                  <c:v>3</c:v>
                </c:pt>
                <c:pt idx="9">
                  <c:v>4</c:v>
                </c:pt>
                <c:pt idx="10">
                  <c:v>2011-1</c:v>
                </c:pt>
                <c:pt idx="11">
                  <c:v>2</c:v>
                </c:pt>
                <c:pt idx="12">
                  <c:v>3</c:v>
                </c:pt>
                <c:pt idx="13">
                  <c:v>4</c:v>
                </c:pt>
                <c:pt idx="14">
                  <c:v>2012-1</c:v>
                </c:pt>
                <c:pt idx="15">
                  <c:v>2</c:v>
                </c:pt>
              </c:strCache>
            </c:strRef>
          </c:cat>
          <c:val>
            <c:numRef>
              <c:f>Sheet1!$B$2:$B$17</c:f>
              <c:numCache>
                <c:formatCode>0.0</c:formatCode>
                <c:ptCount val="16"/>
                <c:pt idx="0">
                  <c:v>120.908</c:v>
                </c:pt>
                <c:pt idx="1">
                  <c:v>120.14400000000001</c:v>
                </c:pt>
                <c:pt idx="2">
                  <c:v>118.30800000000001</c:v>
                </c:pt>
                <c:pt idx="3">
                  <c:v>115.732</c:v>
                </c:pt>
                <c:pt idx="4">
                  <c:v>111.754</c:v>
                </c:pt>
                <c:pt idx="5">
                  <c:v>112.041</c:v>
                </c:pt>
                <c:pt idx="6">
                  <c:v>113.39100000000001</c:v>
                </c:pt>
                <c:pt idx="7">
                  <c:v>114.458</c:v>
                </c:pt>
                <c:pt idx="8">
                  <c:v>112.873</c:v>
                </c:pt>
                <c:pt idx="9">
                  <c:v>111.565</c:v>
                </c:pt>
                <c:pt idx="10">
                  <c:v>110.845</c:v>
                </c:pt>
                <c:pt idx="11">
                  <c:v>114.194</c:v>
                </c:pt>
                <c:pt idx="12">
                  <c:v>116.76543153721913</c:v>
                </c:pt>
                <c:pt idx="13">
                  <c:v>110.96909181924504</c:v>
                </c:pt>
                <c:pt idx="14">
                  <c:v>105.55671372704175</c:v>
                </c:pt>
                <c:pt idx="15">
                  <c:v>110.1415764391749</c:v>
                </c:pt>
              </c:numCache>
            </c:numRef>
          </c:val>
          <c:extLst>
            <c:ext xmlns:c16="http://schemas.microsoft.com/office/drawing/2014/chart" uri="{C3380CC4-5D6E-409C-BE32-E72D297353CC}">
              <c16:uniqueId val="{00000014-E4C8-411F-8535-51A7441713D9}"/>
            </c:ext>
          </c:extLst>
        </c:ser>
        <c:dLbls>
          <c:showLegendKey val="0"/>
          <c:showVal val="0"/>
          <c:showCatName val="0"/>
          <c:showSerName val="0"/>
          <c:showPercent val="0"/>
          <c:showBubbleSize val="0"/>
        </c:dLbls>
        <c:gapWidth val="50"/>
        <c:axId val="408160008"/>
        <c:axId val="408160400"/>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E4C8-411F-8535-51A7441713D9}"/>
              </c:ext>
            </c:extLst>
          </c:dPt>
          <c:dPt>
            <c:idx val="13"/>
            <c:marker>
              <c:symbol val="none"/>
            </c:marker>
            <c:bubble3D val="0"/>
            <c:extLst>
              <c:ext xmlns:c16="http://schemas.microsoft.com/office/drawing/2014/chart" uri="{C3380CC4-5D6E-409C-BE32-E72D297353CC}">
                <c16:uniqueId val="{00000016-E4C8-411F-8535-51A7441713D9}"/>
              </c:ext>
            </c:extLst>
          </c:dPt>
          <c:dPt>
            <c:idx val="14"/>
            <c:marker>
              <c:symbol val="none"/>
            </c:marker>
            <c:bubble3D val="0"/>
            <c:extLst>
              <c:ext xmlns:c16="http://schemas.microsoft.com/office/drawing/2014/chart" uri="{C3380CC4-5D6E-409C-BE32-E72D297353CC}">
                <c16:uniqueId val="{00000017-E4C8-411F-8535-51A7441713D9}"/>
              </c:ext>
            </c:extLst>
          </c:dPt>
          <c:dPt>
            <c:idx val="15"/>
            <c:marker>
              <c:symbol val="none"/>
            </c:marker>
            <c:bubble3D val="0"/>
            <c:extLst>
              <c:ext xmlns:c16="http://schemas.microsoft.com/office/drawing/2014/chart" uri="{C3380CC4-5D6E-409C-BE32-E72D297353CC}">
                <c16:uniqueId val="{00000018-E4C8-411F-8535-51A7441713D9}"/>
              </c:ext>
            </c:extLst>
          </c:dPt>
          <c:cat>
            <c:strRef>
              <c:f>Sheet1!$A$2:$A$17</c:f>
              <c:strCache>
                <c:ptCount val="16"/>
                <c:pt idx="0">
                  <c:v>3</c:v>
                </c:pt>
                <c:pt idx="1">
                  <c:v>4</c:v>
                </c:pt>
                <c:pt idx="2">
                  <c:v>2009-1 </c:v>
                </c:pt>
                <c:pt idx="3">
                  <c:v>2</c:v>
                </c:pt>
                <c:pt idx="4">
                  <c:v>3</c:v>
                </c:pt>
                <c:pt idx="5">
                  <c:v>4</c:v>
                </c:pt>
                <c:pt idx="6">
                  <c:v>2010-1</c:v>
                </c:pt>
                <c:pt idx="7">
                  <c:v>2</c:v>
                </c:pt>
                <c:pt idx="8">
                  <c:v>3</c:v>
                </c:pt>
                <c:pt idx="9">
                  <c:v>4</c:v>
                </c:pt>
                <c:pt idx="10">
                  <c:v>2011-1</c:v>
                </c:pt>
                <c:pt idx="11">
                  <c:v>2</c:v>
                </c:pt>
                <c:pt idx="12">
                  <c:v>3</c:v>
                </c:pt>
                <c:pt idx="13">
                  <c:v>4</c:v>
                </c:pt>
                <c:pt idx="14">
                  <c:v>2012-1</c:v>
                </c:pt>
                <c:pt idx="15">
                  <c:v>2</c:v>
                </c:pt>
              </c:strCache>
            </c:strRef>
          </c:cat>
          <c:val>
            <c:numRef>
              <c:f>Sheet1!$C$2:$C$17</c:f>
              <c:numCache>
                <c:formatCode>General</c:formatCode>
                <c:ptCount val="16"/>
                <c:pt idx="0">
                  <c:v>-0.16139771671128744</c:v>
                </c:pt>
                <c:pt idx="1">
                  <c:v>-0.1362822697176872</c:v>
                </c:pt>
                <c:pt idx="2">
                  <c:v>-0.10525917746887903</c:v>
                </c:pt>
                <c:pt idx="3">
                  <c:v>-7.9651366224512521E-2</c:v>
                </c:pt>
                <c:pt idx="4">
                  <c:v>-7.5710457537962794E-2</c:v>
                </c:pt>
                <c:pt idx="5">
                  <c:v>-6.7444067119456608E-2</c:v>
                </c:pt>
                <c:pt idx="6">
                  <c:v>-4.1561010244446694E-2</c:v>
                </c:pt>
                <c:pt idx="7">
                  <c:v>-1.1008191338609863E-2</c:v>
                </c:pt>
                <c:pt idx="8">
                  <c:v>1.0013064409327699E-2</c:v>
                </c:pt>
                <c:pt idx="9">
                  <c:v>-4.2484447657553659E-3</c:v>
                </c:pt>
                <c:pt idx="10">
                  <c:v>-2.2453281124604207E-2</c:v>
                </c:pt>
                <c:pt idx="11">
                  <c:v>-2.3065229167030799E-3</c:v>
                </c:pt>
                <c:pt idx="12">
                  <c:v>3.4485054328485365E-2</c:v>
                </c:pt>
                <c:pt idx="13">
                  <c:v>-5.3413541949084431E-3</c:v>
                </c:pt>
                <c:pt idx="14">
                  <c:v>-4.7708839126331837E-2</c:v>
                </c:pt>
                <c:pt idx="15">
                  <c:v>-3.5487184622879475E-2</c:v>
                </c:pt>
              </c:numCache>
            </c:numRef>
          </c:val>
          <c:smooth val="1"/>
          <c:extLst>
            <c:ext xmlns:c16="http://schemas.microsoft.com/office/drawing/2014/chart" uri="{C3380CC4-5D6E-409C-BE32-E72D297353CC}">
              <c16:uniqueId val="{00000019-E4C8-411F-8535-51A7441713D9}"/>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E4C8-411F-8535-51A7441713D9}"/>
              </c:ext>
            </c:extLst>
          </c:dPt>
          <c:dPt>
            <c:idx val="1"/>
            <c:marker>
              <c:symbol val="none"/>
            </c:marker>
            <c:bubble3D val="0"/>
            <c:extLst>
              <c:ext xmlns:c16="http://schemas.microsoft.com/office/drawing/2014/chart" uri="{C3380CC4-5D6E-409C-BE32-E72D297353CC}">
                <c16:uniqueId val="{0000001B-E4C8-411F-8535-51A7441713D9}"/>
              </c:ext>
            </c:extLst>
          </c:dPt>
          <c:dPt>
            <c:idx val="2"/>
            <c:marker>
              <c:symbol val="none"/>
            </c:marker>
            <c:bubble3D val="0"/>
            <c:extLst>
              <c:ext xmlns:c16="http://schemas.microsoft.com/office/drawing/2014/chart" uri="{C3380CC4-5D6E-409C-BE32-E72D297353CC}">
                <c16:uniqueId val="{0000001C-E4C8-411F-8535-51A7441713D9}"/>
              </c:ext>
            </c:extLst>
          </c:dPt>
          <c:dPt>
            <c:idx val="3"/>
            <c:marker>
              <c:symbol val="none"/>
            </c:marker>
            <c:bubble3D val="0"/>
            <c:extLst>
              <c:ext xmlns:c16="http://schemas.microsoft.com/office/drawing/2014/chart" uri="{C3380CC4-5D6E-409C-BE32-E72D297353CC}">
                <c16:uniqueId val="{0000001D-E4C8-411F-8535-51A7441713D9}"/>
              </c:ext>
            </c:extLst>
          </c:dPt>
          <c:dPt>
            <c:idx val="4"/>
            <c:marker>
              <c:symbol val="none"/>
            </c:marker>
            <c:bubble3D val="0"/>
            <c:extLst>
              <c:ext xmlns:c16="http://schemas.microsoft.com/office/drawing/2014/chart" uri="{C3380CC4-5D6E-409C-BE32-E72D297353CC}">
                <c16:uniqueId val="{0000001E-E4C8-411F-8535-51A7441713D9}"/>
              </c:ext>
            </c:extLst>
          </c:dPt>
          <c:dPt>
            <c:idx val="5"/>
            <c:marker>
              <c:symbol val="none"/>
            </c:marker>
            <c:bubble3D val="0"/>
            <c:extLst>
              <c:ext xmlns:c16="http://schemas.microsoft.com/office/drawing/2014/chart" uri="{C3380CC4-5D6E-409C-BE32-E72D297353CC}">
                <c16:uniqueId val="{0000001F-E4C8-411F-8535-51A7441713D9}"/>
              </c:ext>
            </c:extLst>
          </c:dPt>
          <c:dPt>
            <c:idx val="6"/>
            <c:marker>
              <c:symbol val="none"/>
            </c:marker>
            <c:bubble3D val="0"/>
            <c:extLst>
              <c:ext xmlns:c16="http://schemas.microsoft.com/office/drawing/2014/chart" uri="{C3380CC4-5D6E-409C-BE32-E72D297353CC}">
                <c16:uniqueId val="{00000020-E4C8-411F-8535-51A7441713D9}"/>
              </c:ext>
            </c:extLst>
          </c:dPt>
          <c:dPt>
            <c:idx val="7"/>
            <c:marker>
              <c:symbol val="none"/>
            </c:marker>
            <c:bubble3D val="0"/>
            <c:extLst>
              <c:ext xmlns:c16="http://schemas.microsoft.com/office/drawing/2014/chart" uri="{C3380CC4-5D6E-409C-BE32-E72D297353CC}">
                <c16:uniqueId val="{00000021-E4C8-411F-8535-51A7441713D9}"/>
              </c:ext>
            </c:extLst>
          </c:dPt>
          <c:dPt>
            <c:idx val="8"/>
            <c:marker>
              <c:symbol val="none"/>
            </c:marker>
            <c:bubble3D val="0"/>
            <c:extLst>
              <c:ext xmlns:c16="http://schemas.microsoft.com/office/drawing/2014/chart" uri="{C3380CC4-5D6E-409C-BE32-E72D297353CC}">
                <c16:uniqueId val="{00000022-E4C8-411F-8535-51A7441713D9}"/>
              </c:ext>
            </c:extLst>
          </c:dPt>
          <c:dPt>
            <c:idx val="9"/>
            <c:marker>
              <c:symbol val="none"/>
            </c:marker>
            <c:bubble3D val="0"/>
            <c:extLst>
              <c:ext xmlns:c16="http://schemas.microsoft.com/office/drawing/2014/chart" uri="{C3380CC4-5D6E-409C-BE32-E72D297353CC}">
                <c16:uniqueId val="{00000023-E4C8-411F-8535-51A7441713D9}"/>
              </c:ext>
            </c:extLst>
          </c:dPt>
          <c:dPt>
            <c:idx val="10"/>
            <c:marker>
              <c:symbol val="none"/>
            </c:marker>
            <c:bubble3D val="0"/>
            <c:extLst>
              <c:ext xmlns:c16="http://schemas.microsoft.com/office/drawing/2014/chart" uri="{C3380CC4-5D6E-409C-BE32-E72D297353CC}">
                <c16:uniqueId val="{00000024-E4C8-411F-8535-51A7441713D9}"/>
              </c:ext>
            </c:extLst>
          </c:dPt>
          <c:dPt>
            <c:idx val="11"/>
            <c:marker>
              <c:symbol val="none"/>
            </c:marker>
            <c:bubble3D val="0"/>
            <c:extLst>
              <c:ext xmlns:c16="http://schemas.microsoft.com/office/drawing/2014/chart" uri="{C3380CC4-5D6E-409C-BE32-E72D297353CC}">
                <c16:uniqueId val="{00000025-E4C8-411F-8535-51A7441713D9}"/>
              </c:ext>
            </c:extLst>
          </c:dPt>
          <c:dLbls>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E4C8-411F-8535-51A7441713D9}"/>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E4C8-411F-8535-51A7441713D9}"/>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E4C8-411F-8535-51A7441713D9}"/>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E4C8-411F-8535-51A7441713D9}"/>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E4C8-411F-8535-51A7441713D9}"/>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E4C8-411F-8535-51A7441713D9}"/>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E4C8-411F-8535-51A7441713D9}"/>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E4C8-411F-8535-51A7441713D9}"/>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E4C8-411F-8535-51A7441713D9}"/>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E4C8-411F-8535-51A7441713D9}"/>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E4C8-411F-8535-51A7441713D9}"/>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E4C8-411F-8535-51A7441713D9}"/>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2009-1 </c:v>
                </c:pt>
                <c:pt idx="3">
                  <c:v>2</c:v>
                </c:pt>
                <c:pt idx="4">
                  <c:v>3</c:v>
                </c:pt>
                <c:pt idx="5">
                  <c:v>4</c:v>
                </c:pt>
                <c:pt idx="6">
                  <c:v>2010-1</c:v>
                </c:pt>
                <c:pt idx="7">
                  <c:v>2</c:v>
                </c:pt>
                <c:pt idx="8">
                  <c:v>3</c:v>
                </c:pt>
                <c:pt idx="9">
                  <c:v>4</c:v>
                </c:pt>
                <c:pt idx="10">
                  <c:v>2011-1</c:v>
                </c:pt>
                <c:pt idx="11">
                  <c:v>2</c:v>
                </c:pt>
                <c:pt idx="12">
                  <c:v>3</c:v>
                </c:pt>
                <c:pt idx="13">
                  <c:v>4</c:v>
                </c:pt>
                <c:pt idx="14">
                  <c:v>2012-1</c:v>
                </c:pt>
                <c:pt idx="15">
                  <c:v>2</c:v>
                </c:pt>
              </c:strCache>
            </c:strRef>
          </c:cat>
          <c:val>
            <c:numRef>
              <c:f>Sheet1!$D$2:$D$17</c:f>
              <c:numCache>
                <c:formatCode>General</c:formatCode>
                <c:ptCount val="16"/>
                <c:pt idx="0">
                  <c:v>-0.16139771671128744</c:v>
                </c:pt>
                <c:pt idx="1">
                  <c:v>-0.1362822697176872</c:v>
                </c:pt>
                <c:pt idx="2">
                  <c:v>-0.10525917746887903</c:v>
                </c:pt>
                <c:pt idx="3">
                  <c:v>-7.9651366224512521E-2</c:v>
                </c:pt>
                <c:pt idx="4">
                  <c:v>-7.5710457537962794E-2</c:v>
                </c:pt>
                <c:pt idx="5">
                  <c:v>-6.7444067119456608E-2</c:v>
                </c:pt>
                <c:pt idx="6">
                  <c:v>-4.1561010244446694E-2</c:v>
                </c:pt>
                <c:pt idx="7">
                  <c:v>-1.1008191338609863E-2</c:v>
                </c:pt>
                <c:pt idx="8">
                  <c:v>1.0013064409327699E-2</c:v>
                </c:pt>
                <c:pt idx="9">
                  <c:v>-4.2484447657553659E-3</c:v>
                </c:pt>
                <c:pt idx="10">
                  <c:v>-2.2453281124604207E-2</c:v>
                </c:pt>
                <c:pt idx="11">
                  <c:v>-2.3065229167030799E-3</c:v>
                </c:pt>
                <c:pt idx="12">
                  <c:v>3.4485054328485365E-2</c:v>
                </c:pt>
                <c:pt idx="13">
                  <c:v>-5.3413541949084431E-3</c:v>
                </c:pt>
                <c:pt idx="14">
                  <c:v>-4.7708839126331837E-2</c:v>
                </c:pt>
                <c:pt idx="15">
                  <c:v>-3.5487184622879475E-2</c:v>
                </c:pt>
              </c:numCache>
            </c:numRef>
          </c:val>
          <c:smooth val="1"/>
          <c:extLst>
            <c:ext xmlns:c16="http://schemas.microsoft.com/office/drawing/2014/chart" uri="{C3380CC4-5D6E-409C-BE32-E72D297353CC}">
              <c16:uniqueId val="{0000002A-E4C8-411F-8535-51A7441713D9}"/>
            </c:ext>
          </c:extLst>
        </c:ser>
        <c:dLbls>
          <c:showLegendKey val="0"/>
          <c:showVal val="0"/>
          <c:showCatName val="0"/>
          <c:showSerName val="0"/>
          <c:showPercent val="0"/>
          <c:showBubbleSize val="0"/>
        </c:dLbls>
        <c:marker val="1"/>
        <c:smooth val="0"/>
        <c:axId val="408160792"/>
        <c:axId val="408161184"/>
      </c:lineChart>
      <c:catAx>
        <c:axId val="408160008"/>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160400"/>
        <c:crosses val="autoZero"/>
        <c:auto val="0"/>
        <c:lblAlgn val="ctr"/>
        <c:lblOffset val="100"/>
        <c:tickLblSkip val="1"/>
        <c:tickMarkSkip val="1"/>
        <c:noMultiLvlLbl val="0"/>
      </c:catAx>
      <c:valAx>
        <c:axId val="408160400"/>
        <c:scaling>
          <c:orientation val="minMax"/>
          <c:max val="135"/>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160008"/>
        <c:crosses val="autoZero"/>
        <c:crossBetween val="between"/>
        <c:majorUnit val="5"/>
        <c:minorUnit val="5"/>
      </c:valAx>
      <c:catAx>
        <c:axId val="408160792"/>
        <c:scaling>
          <c:orientation val="minMax"/>
        </c:scaling>
        <c:delete val="1"/>
        <c:axPos val="b"/>
        <c:numFmt formatCode="General" sourceLinked="1"/>
        <c:majorTickMark val="out"/>
        <c:minorTickMark val="none"/>
        <c:tickLblPos val="none"/>
        <c:crossAx val="408161184"/>
        <c:crosses val="autoZero"/>
        <c:auto val="0"/>
        <c:lblAlgn val="ctr"/>
        <c:lblOffset val="100"/>
        <c:noMultiLvlLbl val="0"/>
      </c:catAx>
      <c:valAx>
        <c:axId val="408161184"/>
        <c:scaling>
          <c:orientation val="minMax"/>
          <c:max val="0.2"/>
          <c:min val="-0.3000000000000003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160792"/>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3"/>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990418740364428E-2"/>
          <c:y val="5.128205128205128E-2"/>
          <c:w val="0.85064088900845347"/>
          <c:h val="0.7728937728937737"/>
        </c:manualLayout>
      </c:layout>
      <c:barChart>
        <c:barDir val="col"/>
        <c:grouping val="clustered"/>
        <c:varyColors val="0"/>
        <c:ser>
          <c:idx val="0"/>
          <c:order val="0"/>
          <c:tx>
            <c:strRef>
              <c:f>Sheet1!$B$1</c:f>
              <c:strCache>
                <c:ptCount val="1"/>
                <c:pt idx="0">
                  <c:v>C-50 4QTotal</c:v>
                </c:pt>
              </c:strCache>
            </c:strRef>
          </c:tx>
          <c:spPr>
            <a:solidFill>
              <a:schemeClr val="bg1">
                <a:lumMod val="75000"/>
              </a:schemeClr>
            </a:solidFill>
            <a:ln w="33507">
              <a:noFill/>
            </a:ln>
          </c:spPr>
          <c:invertIfNegative val="0"/>
          <c:dPt>
            <c:idx val="12"/>
            <c:invertIfNegative val="0"/>
            <c:bubble3D val="0"/>
            <c:extLst>
              <c:ext xmlns:c16="http://schemas.microsoft.com/office/drawing/2014/chart" uri="{C3380CC4-5D6E-409C-BE32-E72D297353CC}">
                <c16:uniqueId val="{00000000-EAB4-49E6-80B9-66731549A1C7}"/>
              </c:ext>
            </c:extLst>
          </c:dPt>
          <c:dPt>
            <c:idx val="13"/>
            <c:invertIfNegative val="0"/>
            <c:bubble3D val="0"/>
            <c:extLst>
              <c:ext xmlns:c16="http://schemas.microsoft.com/office/drawing/2014/chart" uri="{C3380CC4-5D6E-409C-BE32-E72D297353CC}">
                <c16:uniqueId val="{00000001-EAB4-49E6-80B9-66731549A1C7}"/>
              </c:ext>
            </c:extLst>
          </c:dPt>
          <c:dPt>
            <c:idx val="14"/>
            <c:invertIfNegative val="0"/>
            <c:bubble3D val="0"/>
            <c:extLst>
              <c:ext xmlns:c16="http://schemas.microsoft.com/office/drawing/2014/chart" uri="{C3380CC4-5D6E-409C-BE32-E72D297353CC}">
                <c16:uniqueId val="{00000002-EAB4-49E6-80B9-66731549A1C7}"/>
              </c:ext>
            </c:extLst>
          </c:dPt>
          <c:dPt>
            <c:idx val="15"/>
            <c:invertIfNegative val="0"/>
            <c:bubble3D val="0"/>
            <c:extLst>
              <c:ext xmlns:c16="http://schemas.microsoft.com/office/drawing/2014/chart" uri="{C3380CC4-5D6E-409C-BE32-E72D297353CC}">
                <c16:uniqueId val="{00000003-EAB4-49E6-80B9-66731549A1C7}"/>
              </c:ext>
            </c:extLst>
          </c:dPt>
          <c:dLbls>
            <c:dLbl>
              <c:idx val="0"/>
              <c:layout>
                <c:manualLayout>
                  <c:x val="-3.0730593676912316E-3"/>
                  <c:y val="1.040047984669343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AB4-49E6-80B9-66731549A1C7}"/>
                </c:ext>
              </c:extLst>
            </c:dLbl>
            <c:dLbl>
              <c:idx val="1"/>
              <c:layout>
                <c:manualLayout>
                  <c:x val="-3.39907880462677E-3"/>
                  <c:y val="1.361413250945463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AB4-49E6-80B9-66731549A1C7}"/>
                </c:ext>
              </c:extLst>
            </c:dLbl>
            <c:dLbl>
              <c:idx val="2"/>
              <c:layout>
                <c:manualLayout>
                  <c:x val="-3.7249947722358782E-3"/>
                  <c:y val="1.129142617071061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AB4-49E6-80B9-66731549A1C7}"/>
                </c:ext>
              </c:extLst>
            </c:dLbl>
            <c:dLbl>
              <c:idx val="3"/>
              <c:layout>
                <c:manualLayout>
                  <c:x val="-4.0509107398449254E-3"/>
                  <c:y val="7.9430130622812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AB4-49E6-80B9-66731549A1C7}"/>
                </c:ext>
              </c:extLst>
            </c:dLbl>
            <c:dLbl>
              <c:idx val="4"/>
              <c:layout>
                <c:manualLayout>
                  <c:x val="-3.0731492119824701E-3"/>
                  <c:y val="-3.428738227574498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AB4-49E6-80B9-66731549A1C7}"/>
                </c:ext>
              </c:extLst>
            </c:dLbl>
            <c:dLbl>
              <c:idx val="5"/>
              <c:layout>
                <c:manualLayout>
                  <c:x val="-2.0952842147937173E-3"/>
                  <c:y val="6.562282090304296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AB4-49E6-80B9-66731549A1C7}"/>
                </c:ext>
              </c:extLst>
            </c:dLbl>
            <c:dLbl>
              <c:idx val="6"/>
              <c:layout>
                <c:manualLayout>
                  <c:x val="-2.4212001824027393E-3"/>
                  <c:y val="-6.14124874662158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AB4-49E6-80B9-66731549A1C7}"/>
                </c:ext>
              </c:extLst>
            </c:dLbl>
            <c:dLbl>
              <c:idx val="7"/>
              <c:layout>
                <c:manualLayout>
                  <c:x val="-1.39554220416046E-4"/>
                  <c:y val="-2.450986754483685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AB4-49E6-80B9-66731549A1C7}"/>
                </c:ext>
              </c:extLst>
            </c:dLbl>
            <c:dLbl>
              <c:idx val="8"/>
              <c:layout>
                <c:manualLayout>
                  <c:x val="-4.3769165517452396E-3"/>
                  <c:y val="-1.669131007945216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AB4-49E6-80B9-66731549A1C7}"/>
                </c:ext>
              </c:extLst>
            </c:dLbl>
            <c:dLbl>
              <c:idx val="9"/>
              <c:layout>
                <c:manualLayout>
                  <c:x val="5.1229133983727725E-4"/>
                  <c:y val="8.743259114669530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AB4-49E6-80B9-66731549A1C7}"/>
                </c:ext>
              </c:extLst>
            </c:dLbl>
            <c:dLbl>
              <c:idx val="10"/>
              <c:layout>
                <c:manualLayout>
                  <c:x val="-3.7249675221656233E-3"/>
                  <c:y val="1.222485905325185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AB4-49E6-80B9-66731549A1C7}"/>
                </c:ext>
              </c:extLst>
            </c:dLbl>
            <c:dLbl>
              <c:idx val="11"/>
              <c:layout>
                <c:manualLayout>
                  <c:x val="-2.7472059943030548E-3"/>
                  <c:y val="1.36112418922747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AB4-49E6-80B9-66731549A1C7}"/>
                </c:ext>
              </c:extLst>
            </c:dLbl>
            <c:dLbl>
              <c:idx val="12"/>
              <c:layout>
                <c:manualLayout>
                  <c:x val="-3.0731219619123001E-3"/>
                  <c:y val="1.387863458526962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AB4-49E6-80B9-66731549A1C7}"/>
                </c:ext>
              </c:extLst>
            </c:dLbl>
            <c:dLbl>
              <c:idx val="13"/>
              <c:layout>
                <c:manualLayout>
                  <c:x val="-3.3990379295212089E-3"/>
                  <c:y val="1.25344127657119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AB4-49E6-80B9-66731549A1C7}"/>
                </c:ext>
              </c:extLst>
            </c:dLbl>
            <c:numFmt formatCode="\$#,##0.0_);[Red]\(\$#,##0.0\)" sourceLinked="0"/>
            <c:spPr>
              <a:noFill/>
              <a:ln w="3350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2005-1</c:v>
                </c:pt>
                <c:pt idx="4">
                  <c:v>2</c:v>
                </c:pt>
                <c:pt idx="5">
                  <c:v>3</c:v>
                </c:pt>
                <c:pt idx="6">
                  <c:v>4</c:v>
                </c:pt>
                <c:pt idx="7">
                  <c:v>2006-1</c:v>
                </c:pt>
                <c:pt idx="8">
                  <c:v>2</c:v>
                </c:pt>
                <c:pt idx="9">
                  <c:v>3</c:v>
                </c:pt>
                <c:pt idx="10">
                  <c:v>4</c:v>
                </c:pt>
                <c:pt idx="11">
                  <c:v>2007-1</c:v>
                </c:pt>
                <c:pt idx="12">
                  <c:v>2</c:v>
                </c:pt>
                <c:pt idx="13">
                  <c:v>3</c:v>
                </c:pt>
                <c:pt idx="14">
                  <c:v>4</c:v>
                </c:pt>
                <c:pt idx="15">
                  <c:v>2008-1</c:v>
                </c:pt>
              </c:strCache>
            </c:strRef>
          </c:cat>
          <c:val>
            <c:numRef>
              <c:f>Sheet1!$B$2:$B$17</c:f>
              <c:numCache>
                <c:formatCode>General</c:formatCode>
                <c:ptCount val="16"/>
                <c:pt idx="0">
                  <c:v>127.20399999999999</c:v>
                </c:pt>
                <c:pt idx="1">
                  <c:v>133.30700000000002</c:v>
                </c:pt>
                <c:pt idx="2">
                  <c:v>143.43300000000002</c:v>
                </c:pt>
                <c:pt idx="3">
                  <c:v>148.68700000000001</c:v>
                </c:pt>
                <c:pt idx="4">
                  <c:v>150.80600000000001</c:v>
                </c:pt>
                <c:pt idx="5">
                  <c:v>157.98700000000002</c:v>
                </c:pt>
                <c:pt idx="6">
                  <c:v>166.29599999999999</c:v>
                </c:pt>
                <c:pt idx="7">
                  <c:v>170.09100000000001</c:v>
                </c:pt>
                <c:pt idx="8">
                  <c:v>178.24899999999997</c:v>
                </c:pt>
                <c:pt idx="9">
                  <c:v>181.018</c:v>
                </c:pt>
                <c:pt idx="10">
                  <c:v>177.67699999999999</c:v>
                </c:pt>
                <c:pt idx="11">
                  <c:v>180.7</c:v>
                </c:pt>
                <c:pt idx="12">
                  <c:v>185</c:v>
                </c:pt>
                <c:pt idx="13">
                  <c:v>185.3</c:v>
                </c:pt>
                <c:pt idx="14">
                  <c:v>183.1</c:v>
                </c:pt>
                <c:pt idx="15">
                  <c:v>186.8</c:v>
                </c:pt>
              </c:numCache>
            </c:numRef>
          </c:val>
          <c:extLst>
            <c:ext xmlns:c16="http://schemas.microsoft.com/office/drawing/2014/chart" uri="{C3380CC4-5D6E-409C-BE32-E72D297353CC}">
              <c16:uniqueId val="{00000010-EAB4-49E6-80B9-66731549A1C7}"/>
            </c:ext>
          </c:extLst>
        </c:ser>
        <c:dLbls>
          <c:showLegendKey val="0"/>
          <c:showVal val="0"/>
          <c:showCatName val="0"/>
          <c:showSerName val="0"/>
          <c:showPercent val="0"/>
          <c:showBubbleSize val="0"/>
        </c:dLbls>
        <c:gapWidth val="50"/>
        <c:axId val="328983304"/>
        <c:axId val="328987224"/>
      </c:barChart>
      <c:lineChart>
        <c:grouping val="standard"/>
        <c:varyColors val="0"/>
        <c:ser>
          <c:idx val="1"/>
          <c:order val="1"/>
          <c:tx>
            <c:strRef>
              <c:f>Sheet1!$C$1</c:f>
              <c:strCache>
                <c:ptCount val="1"/>
                <c:pt idx="0">
                  <c:v>C-50 Growth Rate/LIRA</c:v>
                </c:pt>
              </c:strCache>
            </c:strRef>
          </c:tx>
          <c:spPr>
            <a:ln w="33507">
              <a:solidFill>
                <a:srgbClr val="000000"/>
              </a:solidFill>
              <a:prstDash val="solid"/>
            </a:ln>
          </c:spPr>
          <c:marker>
            <c:symbol val="circle"/>
            <c:size val="7"/>
            <c:spPr>
              <a:solidFill>
                <a:srgbClr val="000000"/>
              </a:solidFill>
              <a:ln>
                <a:solidFill>
                  <a:srgbClr val="FFFFFF"/>
                </a:solidFill>
                <a:prstDash val="solid"/>
              </a:ln>
            </c:spPr>
          </c:marker>
          <c:dLbls>
            <c:dLbl>
              <c:idx val="4"/>
              <c:layout>
                <c:manualLayout>
                  <c:x val="-3.4760209835794226E-2"/>
                  <c:y val="-6.22929676893836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AB4-49E6-80B9-66731549A1C7}"/>
                </c:ext>
              </c:extLst>
            </c:dLbl>
            <c:dLbl>
              <c:idx val="5"/>
              <c:layout>
                <c:manualLayout>
                  <c:x val="-3.2132088942233121E-2"/>
                  <c:y val="-6.57412435514526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AB4-49E6-80B9-66731549A1C7}"/>
                </c:ext>
              </c:extLst>
            </c:dLbl>
            <c:numFmt formatCode="0.0%" sourceLinked="0"/>
            <c:spPr>
              <a:noFill/>
              <a:ln w="3350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2005-1</c:v>
                </c:pt>
                <c:pt idx="4">
                  <c:v>2</c:v>
                </c:pt>
                <c:pt idx="5">
                  <c:v>3</c:v>
                </c:pt>
                <c:pt idx="6">
                  <c:v>4</c:v>
                </c:pt>
                <c:pt idx="7">
                  <c:v>2006-1</c:v>
                </c:pt>
                <c:pt idx="8">
                  <c:v>2</c:v>
                </c:pt>
                <c:pt idx="9">
                  <c:v>3</c:v>
                </c:pt>
                <c:pt idx="10">
                  <c:v>4</c:v>
                </c:pt>
                <c:pt idx="11">
                  <c:v>2007-1</c:v>
                </c:pt>
                <c:pt idx="12">
                  <c:v>2</c:v>
                </c:pt>
                <c:pt idx="13">
                  <c:v>3</c:v>
                </c:pt>
                <c:pt idx="14">
                  <c:v>4</c:v>
                </c:pt>
                <c:pt idx="15">
                  <c:v>2008-1</c:v>
                </c:pt>
              </c:strCache>
            </c:strRef>
          </c:cat>
          <c:val>
            <c:numRef>
              <c:f>Sheet1!$C$2:$C$17</c:f>
              <c:numCache>
                <c:formatCode>General</c:formatCode>
                <c:ptCount val="16"/>
                <c:pt idx="0">
                  <c:v>5.1385686000000007E-2</c:v>
                </c:pt>
                <c:pt idx="1">
                  <c:v>8.3285930000000022E-2</c:v>
                </c:pt>
                <c:pt idx="2">
                  <c:v>0.19609233000000004</c:v>
                </c:pt>
                <c:pt idx="3">
                  <c:v>0.20369965600000001</c:v>
                </c:pt>
                <c:pt idx="4">
                  <c:v>0.18554448000000007</c:v>
                </c:pt>
                <c:pt idx="5">
                  <c:v>0.185136564</c:v>
                </c:pt>
                <c:pt idx="6">
                  <c:v>0.15939846500000002</c:v>
                </c:pt>
                <c:pt idx="7">
                  <c:v>0.14395340500000003</c:v>
                </c:pt>
                <c:pt idx="8">
                  <c:v>0.181975518</c:v>
                </c:pt>
                <c:pt idx="9">
                  <c:v>0.145777817</c:v>
                </c:pt>
                <c:pt idx="10">
                  <c:v>6.8438207000000015E-2</c:v>
                </c:pt>
                <c:pt idx="11">
                  <c:v>6.2426042000000001E-2</c:v>
                </c:pt>
                <c:pt idx="12">
                  <c:v>3.8113928999999998E-2</c:v>
                </c:pt>
                <c:pt idx="13">
                  <c:v>2.3884328000000003E-2</c:v>
                </c:pt>
                <c:pt idx="14">
                  <c:v>3.0371291000000005E-2</c:v>
                </c:pt>
                <c:pt idx="15">
                  <c:v>3.3727450999999992E-2</c:v>
                </c:pt>
              </c:numCache>
            </c:numRef>
          </c:val>
          <c:smooth val="1"/>
          <c:extLst>
            <c:ext xmlns:c16="http://schemas.microsoft.com/office/drawing/2014/chart" uri="{C3380CC4-5D6E-409C-BE32-E72D297353CC}">
              <c16:uniqueId val="{00000013-EAB4-49E6-80B9-66731549A1C7}"/>
            </c:ext>
          </c:extLst>
        </c:ser>
        <c:dLbls>
          <c:showLegendKey val="0"/>
          <c:showVal val="0"/>
          <c:showCatName val="0"/>
          <c:showSerName val="0"/>
          <c:showPercent val="0"/>
          <c:showBubbleSize val="0"/>
        </c:dLbls>
        <c:marker val="1"/>
        <c:smooth val="0"/>
        <c:axId val="328987616"/>
        <c:axId val="328988400"/>
      </c:lineChart>
      <c:catAx>
        <c:axId val="328983304"/>
        <c:scaling>
          <c:orientation val="minMax"/>
        </c:scaling>
        <c:delete val="0"/>
        <c:axPos val="b"/>
        <c:numFmt formatCode="General" sourceLinked="1"/>
        <c:majorTickMark val="out"/>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28987224"/>
        <c:crossesAt val="50"/>
        <c:auto val="1"/>
        <c:lblAlgn val="ctr"/>
        <c:lblOffset val="100"/>
        <c:tickLblSkip val="1"/>
        <c:tickMarkSkip val="1"/>
        <c:noMultiLvlLbl val="0"/>
      </c:catAx>
      <c:valAx>
        <c:axId val="328987224"/>
        <c:scaling>
          <c:orientation val="minMax"/>
          <c:max val="200"/>
          <c:min val="90"/>
        </c:scaling>
        <c:delete val="0"/>
        <c:axPos val="l"/>
        <c:numFmt formatCode="\$#,##0_);[Red]\(\$#,##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8983304"/>
        <c:crosses val="autoZero"/>
        <c:crossBetween val="between"/>
        <c:majorUnit val="10"/>
      </c:valAx>
      <c:catAx>
        <c:axId val="328987616"/>
        <c:scaling>
          <c:orientation val="minMax"/>
        </c:scaling>
        <c:delete val="1"/>
        <c:axPos val="b"/>
        <c:numFmt formatCode="General" sourceLinked="1"/>
        <c:majorTickMark val="out"/>
        <c:minorTickMark val="none"/>
        <c:tickLblPos val="none"/>
        <c:crossAx val="328988400"/>
        <c:crosses val="autoZero"/>
        <c:auto val="1"/>
        <c:lblAlgn val="ctr"/>
        <c:lblOffset val="100"/>
        <c:noMultiLvlLbl val="0"/>
      </c:catAx>
      <c:valAx>
        <c:axId val="328988400"/>
        <c:scaling>
          <c:orientation val="minMax"/>
          <c:max val="0.30000000000000004"/>
          <c:min val="0"/>
        </c:scaling>
        <c:delete val="0"/>
        <c:axPos val="r"/>
        <c:numFmt formatCode="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8987616"/>
        <c:crosses val="max"/>
        <c:crossBetween val="between"/>
        <c:majorUnit val="0.05"/>
        <c:minorUnit val="2.5000000000000001E-2"/>
      </c:valAx>
      <c:spPr>
        <a:noFill/>
        <a:ln w="33507">
          <a:noFill/>
        </a:ln>
      </c:spPr>
    </c:plotArea>
    <c:plotVisOnly val="1"/>
    <c:dispBlanksAs val="gap"/>
    <c:showDLblsOverMax val="0"/>
  </c:chart>
  <c:spPr>
    <a:noFill/>
    <a:ln>
      <a:noFill/>
    </a:ln>
  </c:spPr>
  <c:txPr>
    <a:bodyPr/>
    <a:lstStyle/>
    <a:p>
      <a:pPr>
        <a:defRPr sz="1550" b="1" i="0" u="none" strike="noStrike" baseline="0">
          <a:solidFill>
            <a:srgbClr val="000000"/>
          </a:solidFill>
          <a:latin typeface="Arial"/>
          <a:ea typeface="Arial"/>
          <a:cs typeface="Arial"/>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5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F445-4882-A6CE-524A7B5AC21D}"/>
              </c:ext>
            </c:extLst>
          </c:dPt>
          <c:dPt>
            <c:idx val="1"/>
            <c:invertIfNegative val="0"/>
            <c:bubble3D val="0"/>
            <c:extLst>
              <c:ext xmlns:c16="http://schemas.microsoft.com/office/drawing/2014/chart" uri="{C3380CC4-5D6E-409C-BE32-E72D297353CC}">
                <c16:uniqueId val="{00000001-F445-4882-A6CE-524A7B5AC21D}"/>
              </c:ext>
            </c:extLst>
          </c:dPt>
          <c:dPt>
            <c:idx val="2"/>
            <c:invertIfNegative val="0"/>
            <c:bubble3D val="0"/>
            <c:extLst>
              <c:ext xmlns:c16="http://schemas.microsoft.com/office/drawing/2014/chart" uri="{C3380CC4-5D6E-409C-BE32-E72D297353CC}">
                <c16:uniqueId val="{00000002-F445-4882-A6CE-524A7B5AC21D}"/>
              </c:ext>
            </c:extLst>
          </c:dPt>
          <c:dPt>
            <c:idx val="3"/>
            <c:invertIfNegative val="0"/>
            <c:bubble3D val="0"/>
            <c:extLst>
              <c:ext xmlns:c16="http://schemas.microsoft.com/office/drawing/2014/chart" uri="{C3380CC4-5D6E-409C-BE32-E72D297353CC}">
                <c16:uniqueId val="{00000003-F445-4882-A6CE-524A7B5AC21D}"/>
              </c:ext>
            </c:extLst>
          </c:dPt>
          <c:dPt>
            <c:idx val="4"/>
            <c:invertIfNegative val="0"/>
            <c:bubble3D val="0"/>
            <c:extLst>
              <c:ext xmlns:c16="http://schemas.microsoft.com/office/drawing/2014/chart" uri="{C3380CC4-5D6E-409C-BE32-E72D297353CC}">
                <c16:uniqueId val="{00000004-F445-4882-A6CE-524A7B5AC21D}"/>
              </c:ext>
            </c:extLst>
          </c:dPt>
          <c:dPt>
            <c:idx val="5"/>
            <c:invertIfNegative val="0"/>
            <c:bubble3D val="0"/>
            <c:extLst>
              <c:ext xmlns:c16="http://schemas.microsoft.com/office/drawing/2014/chart" uri="{C3380CC4-5D6E-409C-BE32-E72D297353CC}">
                <c16:uniqueId val="{00000005-F445-4882-A6CE-524A7B5AC21D}"/>
              </c:ext>
            </c:extLst>
          </c:dPt>
          <c:dPt>
            <c:idx val="6"/>
            <c:invertIfNegative val="0"/>
            <c:bubble3D val="0"/>
            <c:extLst>
              <c:ext xmlns:c16="http://schemas.microsoft.com/office/drawing/2014/chart" uri="{C3380CC4-5D6E-409C-BE32-E72D297353CC}">
                <c16:uniqueId val="{00000006-F445-4882-A6CE-524A7B5AC21D}"/>
              </c:ext>
            </c:extLst>
          </c:dPt>
          <c:dPt>
            <c:idx val="7"/>
            <c:invertIfNegative val="0"/>
            <c:bubble3D val="0"/>
            <c:extLst>
              <c:ext xmlns:c16="http://schemas.microsoft.com/office/drawing/2014/chart" uri="{C3380CC4-5D6E-409C-BE32-E72D297353CC}">
                <c16:uniqueId val="{00000007-F445-4882-A6CE-524A7B5AC21D}"/>
              </c:ext>
            </c:extLst>
          </c:dPt>
          <c:dPt>
            <c:idx val="8"/>
            <c:invertIfNegative val="0"/>
            <c:bubble3D val="0"/>
            <c:extLst>
              <c:ext xmlns:c16="http://schemas.microsoft.com/office/drawing/2014/chart" uri="{C3380CC4-5D6E-409C-BE32-E72D297353CC}">
                <c16:uniqueId val="{00000008-F445-4882-A6CE-524A7B5AC21D}"/>
              </c:ext>
            </c:extLst>
          </c:dPt>
          <c:dPt>
            <c:idx val="9"/>
            <c:invertIfNegative val="0"/>
            <c:bubble3D val="0"/>
            <c:extLst>
              <c:ext xmlns:c16="http://schemas.microsoft.com/office/drawing/2014/chart" uri="{C3380CC4-5D6E-409C-BE32-E72D297353CC}">
                <c16:uniqueId val="{00000009-F445-4882-A6CE-524A7B5AC21D}"/>
              </c:ext>
            </c:extLst>
          </c:dPt>
          <c:dPt>
            <c:idx val="10"/>
            <c:invertIfNegative val="0"/>
            <c:bubble3D val="0"/>
            <c:extLst>
              <c:ext xmlns:c16="http://schemas.microsoft.com/office/drawing/2014/chart" uri="{C3380CC4-5D6E-409C-BE32-E72D297353CC}">
                <c16:uniqueId val="{0000000A-F445-4882-A6CE-524A7B5AC21D}"/>
              </c:ext>
            </c:extLst>
          </c:dPt>
          <c:dPt>
            <c:idx val="11"/>
            <c:invertIfNegative val="0"/>
            <c:bubble3D val="0"/>
            <c:extLst>
              <c:ext xmlns:c16="http://schemas.microsoft.com/office/drawing/2014/chart" uri="{C3380CC4-5D6E-409C-BE32-E72D297353CC}">
                <c16:uniqueId val="{0000000B-F445-4882-A6CE-524A7B5AC21D}"/>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F445-4882-A6CE-524A7B5AC21D}"/>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F445-4882-A6CE-524A7B5AC21D}"/>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F445-4882-A6CE-524A7B5AC21D}"/>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F445-4882-A6CE-524A7B5AC21D}"/>
              </c:ext>
            </c:extLst>
          </c:dPt>
          <c:dLbls>
            <c:dLbl>
              <c:idx val="13"/>
              <c:layout>
                <c:manualLayout>
                  <c:x val="-9.9433879579927894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445-4882-A6CE-524A7B5AC21D}"/>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445-4882-A6CE-524A7B5AC21D}"/>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2009-1 </c:v>
                </c:pt>
                <c:pt idx="2">
                  <c:v>2</c:v>
                </c:pt>
                <c:pt idx="3">
                  <c:v>3</c:v>
                </c:pt>
                <c:pt idx="4">
                  <c:v>4</c:v>
                </c:pt>
                <c:pt idx="5">
                  <c:v>2010-1</c:v>
                </c:pt>
                <c:pt idx="6">
                  <c:v>2</c:v>
                </c:pt>
                <c:pt idx="7">
                  <c:v>3</c:v>
                </c:pt>
                <c:pt idx="8">
                  <c:v>4</c:v>
                </c:pt>
                <c:pt idx="9">
                  <c:v>2011-1</c:v>
                </c:pt>
                <c:pt idx="10">
                  <c:v>2</c:v>
                </c:pt>
                <c:pt idx="11">
                  <c:v>3</c:v>
                </c:pt>
                <c:pt idx="12">
                  <c:v>4</c:v>
                </c:pt>
                <c:pt idx="13">
                  <c:v>2012-1</c:v>
                </c:pt>
                <c:pt idx="14">
                  <c:v>2</c:v>
                </c:pt>
                <c:pt idx="15">
                  <c:v>3</c:v>
                </c:pt>
              </c:strCache>
            </c:strRef>
          </c:cat>
          <c:val>
            <c:numRef>
              <c:f>Sheet1!$B$2:$B$17</c:f>
              <c:numCache>
                <c:formatCode>0.0</c:formatCode>
                <c:ptCount val="16"/>
                <c:pt idx="0">
                  <c:v>120.1</c:v>
                </c:pt>
                <c:pt idx="1">
                  <c:v>118.3</c:v>
                </c:pt>
                <c:pt idx="2">
                  <c:v>115.7</c:v>
                </c:pt>
                <c:pt idx="3">
                  <c:v>111.8</c:v>
                </c:pt>
                <c:pt idx="4">
                  <c:v>112</c:v>
                </c:pt>
                <c:pt idx="5">
                  <c:v>113.4</c:v>
                </c:pt>
                <c:pt idx="6">
                  <c:v>114.5</c:v>
                </c:pt>
                <c:pt idx="7">
                  <c:v>112.9</c:v>
                </c:pt>
                <c:pt idx="8">
                  <c:v>111.6</c:v>
                </c:pt>
                <c:pt idx="9">
                  <c:v>110.8</c:v>
                </c:pt>
                <c:pt idx="10">
                  <c:v>114.2</c:v>
                </c:pt>
                <c:pt idx="11">
                  <c:v>113.8</c:v>
                </c:pt>
                <c:pt idx="12">
                  <c:v>112.4</c:v>
                </c:pt>
                <c:pt idx="13">
                  <c:v>108.1</c:v>
                </c:pt>
                <c:pt idx="14">
                  <c:v>110.2</c:v>
                </c:pt>
                <c:pt idx="15">
                  <c:v>113.56172840000001</c:v>
                </c:pt>
              </c:numCache>
            </c:numRef>
          </c:val>
          <c:extLst>
            <c:ext xmlns:c16="http://schemas.microsoft.com/office/drawing/2014/chart" uri="{C3380CC4-5D6E-409C-BE32-E72D297353CC}">
              <c16:uniqueId val="{00000014-F445-4882-A6CE-524A7B5AC21D}"/>
            </c:ext>
          </c:extLst>
        </c:ser>
        <c:dLbls>
          <c:showLegendKey val="0"/>
          <c:showVal val="0"/>
          <c:showCatName val="0"/>
          <c:showSerName val="0"/>
          <c:showPercent val="0"/>
          <c:showBubbleSize val="0"/>
        </c:dLbls>
        <c:gapWidth val="50"/>
        <c:axId val="408396984"/>
        <c:axId val="408397376"/>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F445-4882-A6CE-524A7B5AC21D}"/>
              </c:ext>
            </c:extLst>
          </c:dPt>
          <c:dPt>
            <c:idx val="13"/>
            <c:marker>
              <c:symbol val="none"/>
            </c:marker>
            <c:bubble3D val="0"/>
            <c:extLst>
              <c:ext xmlns:c16="http://schemas.microsoft.com/office/drawing/2014/chart" uri="{C3380CC4-5D6E-409C-BE32-E72D297353CC}">
                <c16:uniqueId val="{00000016-F445-4882-A6CE-524A7B5AC21D}"/>
              </c:ext>
            </c:extLst>
          </c:dPt>
          <c:dPt>
            <c:idx val="14"/>
            <c:marker>
              <c:symbol val="none"/>
            </c:marker>
            <c:bubble3D val="0"/>
            <c:extLst>
              <c:ext xmlns:c16="http://schemas.microsoft.com/office/drawing/2014/chart" uri="{C3380CC4-5D6E-409C-BE32-E72D297353CC}">
                <c16:uniqueId val="{00000017-F445-4882-A6CE-524A7B5AC21D}"/>
              </c:ext>
            </c:extLst>
          </c:dPt>
          <c:dPt>
            <c:idx val="15"/>
            <c:marker>
              <c:symbol val="none"/>
            </c:marker>
            <c:bubble3D val="0"/>
            <c:extLst>
              <c:ext xmlns:c16="http://schemas.microsoft.com/office/drawing/2014/chart" uri="{C3380CC4-5D6E-409C-BE32-E72D297353CC}">
                <c16:uniqueId val="{00000018-F445-4882-A6CE-524A7B5AC21D}"/>
              </c:ext>
            </c:extLst>
          </c:dPt>
          <c:cat>
            <c:strRef>
              <c:f>Sheet1!$A$2:$A$17</c:f>
              <c:strCache>
                <c:ptCount val="16"/>
                <c:pt idx="0">
                  <c:v>4</c:v>
                </c:pt>
                <c:pt idx="1">
                  <c:v>2009-1 </c:v>
                </c:pt>
                <c:pt idx="2">
                  <c:v>2</c:v>
                </c:pt>
                <c:pt idx="3">
                  <c:v>3</c:v>
                </c:pt>
                <c:pt idx="4">
                  <c:v>4</c:v>
                </c:pt>
                <c:pt idx="5">
                  <c:v>2010-1</c:v>
                </c:pt>
                <c:pt idx="6">
                  <c:v>2</c:v>
                </c:pt>
                <c:pt idx="7">
                  <c:v>3</c:v>
                </c:pt>
                <c:pt idx="8">
                  <c:v>4</c:v>
                </c:pt>
                <c:pt idx="9">
                  <c:v>2011-1</c:v>
                </c:pt>
                <c:pt idx="10">
                  <c:v>2</c:v>
                </c:pt>
                <c:pt idx="11">
                  <c:v>3</c:v>
                </c:pt>
                <c:pt idx="12">
                  <c:v>4</c:v>
                </c:pt>
                <c:pt idx="13">
                  <c:v>2012-1</c:v>
                </c:pt>
                <c:pt idx="14">
                  <c:v>2</c:v>
                </c:pt>
                <c:pt idx="15">
                  <c:v>3</c:v>
                </c:pt>
              </c:strCache>
            </c:strRef>
          </c:cat>
          <c:val>
            <c:numRef>
              <c:f>Sheet1!$C$2:$C$17</c:f>
              <c:numCache>
                <c:formatCode>General</c:formatCode>
                <c:ptCount val="16"/>
                <c:pt idx="0">
                  <c:v>-0.13628227000000001</c:v>
                </c:pt>
                <c:pt idx="1">
                  <c:v>-0.105259177</c:v>
                </c:pt>
                <c:pt idx="2">
                  <c:v>-7.9651366000000001E-2</c:v>
                </c:pt>
                <c:pt idx="3">
                  <c:v>-7.5710457999999994E-2</c:v>
                </c:pt>
                <c:pt idx="4">
                  <c:v>-6.7444066999999996E-2</c:v>
                </c:pt>
                <c:pt idx="5">
                  <c:v>-4.1561010000000002E-2</c:v>
                </c:pt>
                <c:pt idx="6">
                  <c:v>-1.1008191000000001E-2</c:v>
                </c:pt>
                <c:pt idx="7">
                  <c:v>1.0013064E-2</c:v>
                </c:pt>
                <c:pt idx="8">
                  <c:v>-4.248445E-3</c:v>
                </c:pt>
                <c:pt idx="9">
                  <c:v>-2.2453280999999999E-2</c:v>
                </c:pt>
                <c:pt idx="10">
                  <c:v>-2.306523E-3</c:v>
                </c:pt>
                <c:pt idx="11">
                  <c:v>8.1950510000000001E-3</c:v>
                </c:pt>
                <c:pt idx="12">
                  <c:v>7.6509289999999999E-3</c:v>
                </c:pt>
                <c:pt idx="13">
                  <c:v>-2.4849908E-2</c:v>
                </c:pt>
                <c:pt idx="14">
                  <c:v>-3.4964554000000002E-2</c:v>
                </c:pt>
                <c:pt idx="15">
                  <c:v>-2.076236E-3</c:v>
                </c:pt>
              </c:numCache>
            </c:numRef>
          </c:val>
          <c:smooth val="1"/>
          <c:extLst>
            <c:ext xmlns:c16="http://schemas.microsoft.com/office/drawing/2014/chart" uri="{C3380CC4-5D6E-409C-BE32-E72D297353CC}">
              <c16:uniqueId val="{00000019-F445-4882-A6CE-524A7B5AC21D}"/>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F445-4882-A6CE-524A7B5AC21D}"/>
              </c:ext>
            </c:extLst>
          </c:dPt>
          <c:dPt>
            <c:idx val="1"/>
            <c:marker>
              <c:symbol val="none"/>
            </c:marker>
            <c:bubble3D val="0"/>
            <c:extLst>
              <c:ext xmlns:c16="http://schemas.microsoft.com/office/drawing/2014/chart" uri="{C3380CC4-5D6E-409C-BE32-E72D297353CC}">
                <c16:uniqueId val="{0000001B-F445-4882-A6CE-524A7B5AC21D}"/>
              </c:ext>
            </c:extLst>
          </c:dPt>
          <c:dPt>
            <c:idx val="2"/>
            <c:marker>
              <c:symbol val="none"/>
            </c:marker>
            <c:bubble3D val="0"/>
            <c:extLst>
              <c:ext xmlns:c16="http://schemas.microsoft.com/office/drawing/2014/chart" uri="{C3380CC4-5D6E-409C-BE32-E72D297353CC}">
                <c16:uniqueId val="{0000001C-F445-4882-A6CE-524A7B5AC21D}"/>
              </c:ext>
            </c:extLst>
          </c:dPt>
          <c:dPt>
            <c:idx val="3"/>
            <c:marker>
              <c:symbol val="none"/>
            </c:marker>
            <c:bubble3D val="0"/>
            <c:extLst>
              <c:ext xmlns:c16="http://schemas.microsoft.com/office/drawing/2014/chart" uri="{C3380CC4-5D6E-409C-BE32-E72D297353CC}">
                <c16:uniqueId val="{0000001D-F445-4882-A6CE-524A7B5AC21D}"/>
              </c:ext>
            </c:extLst>
          </c:dPt>
          <c:dPt>
            <c:idx val="4"/>
            <c:marker>
              <c:symbol val="none"/>
            </c:marker>
            <c:bubble3D val="0"/>
            <c:extLst>
              <c:ext xmlns:c16="http://schemas.microsoft.com/office/drawing/2014/chart" uri="{C3380CC4-5D6E-409C-BE32-E72D297353CC}">
                <c16:uniqueId val="{0000001E-F445-4882-A6CE-524A7B5AC21D}"/>
              </c:ext>
            </c:extLst>
          </c:dPt>
          <c:dPt>
            <c:idx val="5"/>
            <c:marker>
              <c:symbol val="none"/>
            </c:marker>
            <c:bubble3D val="0"/>
            <c:extLst>
              <c:ext xmlns:c16="http://schemas.microsoft.com/office/drawing/2014/chart" uri="{C3380CC4-5D6E-409C-BE32-E72D297353CC}">
                <c16:uniqueId val="{0000001F-F445-4882-A6CE-524A7B5AC21D}"/>
              </c:ext>
            </c:extLst>
          </c:dPt>
          <c:dPt>
            <c:idx val="6"/>
            <c:marker>
              <c:symbol val="none"/>
            </c:marker>
            <c:bubble3D val="0"/>
            <c:extLst>
              <c:ext xmlns:c16="http://schemas.microsoft.com/office/drawing/2014/chart" uri="{C3380CC4-5D6E-409C-BE32-E72D297353CC}">
                <c16:uniqueId val="{00000020-F445-4882-A6CE-524A7B5AC21D}"/>
              </c:ext>
            </c:extLst>
          </c:dPt>
          <c:dPt>
            <c:idx val="7"/>
            <c:marker>
              <c:symbol val="none"/>
            </c:marker>
            <c:bubble3D val="0"/>
            <c:extLst>
              <c:ext xmlns:c16="http://schemas.microsoft.com/office/drawing/2014/chart" uri="{C3380CC4-5D6E-409C-BE32-E72D297353CC}">
                <c16:uniqueId val="{00000021-F445-4882-A6CE-524A7B5AC21D}"/>
              </c:ext>
            </c:extLst>
          </c:dPt>
          <c:dPt>
            <c:idx val="8"/>
            <c:marker>
              <c:symbol val="none"/>
            </c:marker>
            <c:bubble3D val="0"/>
            <c:extLst>
              <c:ext xmlns:c16="http://schemas.microsoft.com/office/drawing/2014/chart" uri="{C3380CC4-5D6E-409C-BE32-E72D297353CC}">
                <c16:uniqueId val="{00000022-F445-4882-A6CE-524A7B5AC21D}"/>
              </c:ext>
            </c:extLst>
          </c:dPt>
          <c:dPt>
            <c:idx val="9"/>
            <c:marker>
              <c:symbol val="none"/>
            </c:marker>
            <c:bubble3D val="0"/>
            <c:extLst>
              <c:ext xmlns:c16="http://schemas.microsoft.com/office/drawing/2014/chart" uri="{C3380CC4-5D6E-409C-BE32-E72D297353CC}">
                <c16:uniqueId val="{00000023-F445-4882-A6CE-524A7B5AC21D}"/>
              </c:ext>
            </c:extLst>
          </c:dPt>
          <c:dPt>
            <c:idx val="10"/>
            <c:marker>
              <c:symbol val="none"/>
            </c:marker>
            <c:bubble3D val="0"/>
            <c:extLst>
              <c:ext xmlns:c16="http://schemas.microsoft.com/office/drawing/2014/chart" uri="{C3380CC4-5D6E-409C-BE32-E72D297353CC}">
                <c16:uniqueId val="{00000024-F445-4882-A6CE-524A7B5AC21D}"/>
              </c:ext>
            </c:extLst>
          </c:dPt>
          <c:dPt>
            <c:idx val="11"/>
            <c:marker>
              <c:symbol val="none"/>
            </c:marker>
            <c:bubble3D val="0"/>
            <c:extLst>
              <c:ext xmlns:c16="http://schemas.microsoft.com/office/drawing/2014/chart" uri="{C3380CC4-5D6E-409C-BE32-E72D297353CC}">
                <c16:uniqueId val="{00000025-F445-4882-A6CE-524A7B5AC21D}"/>
              </c:ext>
            </c:extLst>
          </c:dPt>
          <c:dLbls>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F445-4882-A6CE-524A7B5AC21D}"/>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F445-4882-A6CE-524A7B5AC21D}"/>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F445-4882-A6CE-524A7B5AC21D}"/>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F445-4882-A6CE-524A7B5AC21D}"/>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F445-4882-A6CE-524A7B5AC21D}"/>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F445-4882-A6CE-524A7B5AC21D}"/>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F445-4882-A6CE-524A7B5AC21D}"/>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F445-4882-A6CE-524A7B5AC21D}"/>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F445-4882-A6CE-524A7B5AC21D}"/>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F445-4882-A6CE-524A7B5AC21D}"/>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2009-1 </c:v>
                </c:pt>
                <c:pt idx="2">
                  <c:v>2</c:v>
                </c:pt>
                <c:pt idx="3">
                  <c:v>3</c:v>
                </c:pt>
                <c:pt idx="4">
                  <c:v>4</c:v>
                </c:pt>
                <c:pt idx="5">
                  <c:v>2010-1</c:v>
                </c:pt>
                <c:pt idx="6">
                  <c:v>2</c:v>
                </c:pt>
                <c:pt idx="7">
                  <c:v>3</c:v>
                </c:pt>
                <c:pt idx="8">
                  <c:v>4</c:v>
                </c:pt>
                <c:pt idx="9">
                  <c:v>2011-1</c:v>
                </c:pt>
                <c:pt idx="10">
                  <c:v>2</c:v>
                </c:pt>
                <c:pt idx="11">
                  <c:v>3</c:v>
                </c:pt>
                <c:pt idx="12">
                  <c:v>4</c:v>
                </c:pt>
                <c:pt idx="13">
                  <c:v>2012-1</c:v>
                </c:pt>
                <c:pt idx="14">
                  <c:v>2</c:v>
                </c:pt>
                <c:pt idx="15">
                  <c:v>3</c:v>
                </c:pt>
              </c:strCache>
            </c:strRef>
          </c:cat>
          <c:val>
            <c:numRef>
              <c:f>Sheet1!$D$2:$D$17</c:f>
              <c:numCache>
                <c:formatCode>General</c:formatCode>
                <c:ptCount val="16"/>
                <c:pt idx="0">
                  <c:v>-0.13628227000000001</c:v>
                </c:pt>
                <c:pt idx="1">
                  <c:v>-0.105259177</c:v>
                </c:pt>
                <c:pt idx="2">
                  <c:v>-7.9651366000000001E-2</c:v>
                </c:pt>
                <c:pt idx="3">
                  <c:v>-7.5710457999999994E-2</c:v>
                </c:pt>
                <c:pt idx="4">
                  <c:v>-6.7444066999999996E-2</c:v>
                </c:pt>
                <c:pt idx="5">
                  <c:v>-4.1561010000000002E-2</c:v>
                </c:pt>
                <c:pt idx="6">
                  <c:v>-1.1008191000000001E-2</c:v>
                </c:pt>
                <c:pt idx="7">
                  <c:v>1.0013064E-2</c:v>
                </c:pt>
                <c:pt idx="8">
                  <c:v>-4.248445E-3</c:v>
                </c:pt>
                <c:pt idx="9">
                  <c:v>-2.2453280999999999E-2</c:v>
                </c:pt>
                <c:pt idx="10">
                  <c:v>-2.306523E-3</c:v>
                </c:pt>
                <c:pt idx="11">
                  <c:v>8.1950510000000001E-3</c:v>
                </c:pt>
                <c:pt idx="12">
                  <c:v>7.6509289999999999E-3</c:v>
                </c:pt>
                <c:pt idx="13">
                  <c:v>-2.4849908E-2</c:v>
                </c:pt>
                <c:pt idx="14">
                  <c:v>-3.4964554000000002E-2</c:v>
                </c:pt>
                <c:pt idx="15">
                  <c:v>-2.076236E-3</c:v>
                </c:pt>
              </c:numCache>
            </c:numRef>
          </c:val>
          <c:smooth val="1"/>
          <c:extLst>
            <c:ext xmlns:c16="http://schemas.microsoft.com/office/drawing/2014/chart" uri="{C3380CC4-5D6E-409C-BE32-E72D297353CC}">
              <c16:uniqueId val="{0000002A-F445-4882-A6CE-524A7B5AC21D}"/>
            </c:ext>
          </c:extLst>
        </c:ser>
        <c:dLbls>
          <c:showLegendKey val="0"/>
          <c:showVal val="0"/>
          <c:showCatName val="0"/>
          <c:showSerName val="0"/>
          <c:showPercent val="0"/>
          <c:showBubbleSize val="0"/>
        </c:dLbls>
        <c:marker val="1"/>
        <c:smooth val="0"/>
        <c:axId val="408397768"/>
        <c:axId val="408398160"/>
      </c:lineChart>
      <c:catAx>
        <c:axId val="408396984"/>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397376"/>
        <c:crosses val="autoZero"/>
        <c:auto val="0"/>
        <c:lblAlgn val="ctr"/>
        <c:lblOffset val="100"/>
        <c:tickLblSkip val="1"/>
        <c:tickMarkSkip val="1"/>
        <c:noMultiLvlLbl val="0"/>
      </c:catAx>
      <c:valAx>
        <c:axId val="408397376"/>
        <c:scaling>
          <c:orientation val="minMax"/>
          <c:max val="125"/>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396984"/>
        <c:crosses val="autoZero"/>
        <c:crossBetween val="between"/>
        <c:majorUnit val="5"/>
        <c:minorUnit val="5"/>
      </c:valAx>
      <c:catAx>
        <c:axId val="408397768"/>
        <c:scaling>
          <c:orientation val="minMax"/>
        </c:scaling>
        <c:delete val="1"/>
        <c:axPos val="b"/>
        <c:numFmt formatCode="General" sourceLinked="1"/>
        <c:majorTickMark val="out"/>
        <c:minorTickMark val="none"/>
        <c:tickLblPos val="none"/>
        <c:crossAx val="408398160"/>
        <c:crosses val="autoZero"/>
        <c:auto val="0"/>
        <c:lblAlgn val="ctr"/>
        <c:lblOffset val="100"/>
        <c:noMultiLvlLbl val="0"/>
      </c:catAx>
      <c:valAx>
        <c:axId val="408398160"/>
        <c:scaling>
          <c:orientation val="minMax"/>
          <c:max val="0.1"/>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397768"/>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334"/>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624"/>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E8E4-41F9-BE61-0B7EDC11534D}"/>
              </c:ext>
            </c:extLst>
          </c:dPt>
          <c:dPt>
            <c:idx val="1"/>
            <c:invertIfNegative val="0"/>
            <c:bubble3D val="0"/>
            <c:extLst>
              <c:ext xmlns:c16="http://schemas.microsoft.com/office/drawing/2014/chart" uri="{C3380CC4-5D6E-409C-BE32-E72D297353CC}">
                <c16:uniqueId val="{00000001-E8E4-41F9-BE61-0B7EDC11534D}"/>
              </c:ext>
            </c:extLst>
          </c:dPt>
          <c:dPt>
            <c:idx val="2"/>
            <c:invertIfNegative val="0"/>
            <c:bubble3D val="0"/>
            <c:extLst>
              <c:ext xmlns:c16="http://schemas.microsoft.com/office/drawing/2014/chart" uri="{C3380CC4-5D6E-409C-BE32-E72D297353CC}">
                <c16:uniqueId val="{00000002-E8E4-41F9-BE61-0B7EDC11534D}"/>
              </c:ext>
            </c:extLst>
          </c:dPt>
          <c:dPt>
            <c:idx val="3"/>
            <c:invertIfNegative val="0"/>
            <c:bubble3D val="0"/>
            <c:extLst>
              <c:ext xmlns:c16="http://schemas.microsoft.com/office/drawing/2014/chart" uri="{C3380CC4-5D6E-409C-BE32-E72D297353CC}">
                <c16:uniqueId val="{00000003-E8E4-41F9-BE61-0B7EDC11534D}"/>
              </c:ext>
            </c:extLst>
          </c:dPt>
          <c:dPt>
            <c:idx val="4"/>
            <c:invertIfNegative val="0"/>
            <c:bubble3D val="0"/>
            <c:extLst>
              <c:ext xmlns:c16="http://schemas.microsoft.com/office/drawing/2014/chart" uri="{C3380CC4-5D6E-409C-BE32-E72D297353CC}">
                <c16:uniqueId val="{00000004-E8E4-41F9-BE61-0B7EDC11534D}"/>
              </c:ext>
            </c:extLst>
          </c:dPt>
          <c:dPt>
            <c:idx val="5"/>
            <c:invertIfNegative val="0"/>
            <c:bubble3D val="0"/>
            <c:extLst>
              <c:ext xmlns:c16="http://schemas.microsoft.com/office/drawing/2014/chart" uri="{C3380CC4-5D6E-409C-BE32-E72D297353CC}">
                <c16:uniqueId val="{00000005-E8E4-41F9-BE61-0B7EDC11534D}"/>
              </c:ext>
            </c:extLst>
          </c:dPt>
          <c:dPt>
            <c:idx val="6"/>
            <c:invertIfNegative val="0"/>
            <c:bubble3D val="0"/>
            <c:extLst>
              <c:ext xmlns:c16="http://schemas.microsoft.com/office/drawing/2014/chart" uri="{C3380CC4-5D6E-409C-BE32-E72D297353CC}">
                <c16:uniqueId val="{00000006-E8E4-41F9-BE61-0B7EDC11534D}"/>
              </c:ext>
            </c:extLst>
          </c:dPt>
          <c:dPt>
            <c:idx val="7"/>
            <c:invertIfNegative val="0"/>
            <c:bubble3D val="0"/>
            <c:extLst>
              <c:ext xmlns:c16="http://schemas.microsoft.com/office/drawing/2014/chart" uri="{C3380CC4-5D6E-409C-BE32-E72D297353CC}">
                <c16:uniqueId val="{00000007-E8E4-41F9-BE61-0B7EDC11534D}"/>
              </c:ext>
            </c:extLst>
          </c:dPt>
          <c:dPt>
            <c:idx val="8"/>
            <c:invertIfNegative val="0"/>
            <c:bubble3D val="0"/>
            <c:extLst>
              <c:ext xmlns:c16="http://schemas.microsoft.com/office/drawing/2014/chart" uri="{C3380CC4-5D6E-409C-BE32-E72D297353CC}">
                <c16:uniqueId val="{00000008-E8E4-41F9-BE61-0B7EDC11534D}"/>
              </c:ext>
            </c:extLst>
          </c:dPt>
          <c:dPt>
            <c:idx val="9"/>
            <c:invertIfNegative val="0"/>
            <c:bubble3D val="0"/>
            <c:extLst>
              <c:ext xmlns:c16="http://schemas.microsoft.com/office/drawing/2014/chart" uri="{C3380CC4-5D6E-409C-BE32-E72D297353CC}">
                <c16:uniqueId val="{00000009-E8E4-41F9-BE61-0B7EDC11534D}"/>
              </c:ext>
            </c:extLst>
          </c:dPt>
          <c:dPt>
            <c:idx val="10"/>
            <c:invertIfNegative val="0"/>
            <c:bubble3D val="0"/>
            <c:extLst>
              <c:ext xmlns:c16="http://schemas.microsoft.com/office/drawing/2014/chart" uri="{C3380CC4-5D6E-409C-BE32-E72D297353CC}">
                <c16:uniqueId val="{0000000A-E8E4-41F9-BE61-0B7EDC11534D}"/>
              </c:ext>
            </c:extLst>
          </c:dPt>
          <c:dPt>
            <c:idx val="11"/>
            <c:invertIfNegative val="0"/>
            <c:bubble3D val="0"/>
            <c:extLst>
              <c:ext xmlns:c16="http://schemas.microsoft.com/office/drawing/2014/chart" uri="{C3380CC4-5D6E-409C-BE32-E72D297353CC}">
                <c16:uniqueId val="{0000000B-E8E4-41F9-BE61-0B7EDC11534D}"/>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E8E4-41F9-BE61-0B7EDC11534D}"/>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E8E4-41F9-BE61-0B7EDC11534D}"/>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E8E4-41F9-BE61-0B7EDC11534D}"/>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E8E4-41F9-BE61-0B7EDC11534D}"/>
              </c:ext>
            </c:extLst>
          </c:dPt>
          <c:dLbls>
            <c:dLbl>
              <c:idx val="13"/>
              <c:layout>
                <c:manualLayout>
                  <c:x val="-9.9433879579928264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8E4-41F9-BE61-0B7EDC11534D}"/>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8E4-41F9-BE61-0B7EDC11534D}"/>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2009-1 </c:v>
                </c:pt>
                <c:pt idx="1">
                  <c:v>2</c:v>
                </c:pt>
                <c:pt idx="2">
                  <c:v>3</c:v>
                </c:pt>
                <c:pt idx="3">
                  <c:v>4</c:v>
                </c:pt>
                <c:pt idx="4">
                  <c:v>2010-1</c:v>
                </c:pt>
                <c:pt idx="5">
                  <c:v>2</c:v>
                </c:pt>
                <c:pt idx="6">
                  <c:v>3</c:v>
                </c:pt>
                <c:pt idx="7">
                  <c:v>4</c:v>
                </c:pt>
                <c:pt idx="8">
                  <c:v>2011-1</c:v>
                </c:pt>
                <c:pt idx="9">
                  <c:v>2</c:v>
                </c:pt>
                <c:pt idx="10">
                  <c:v>3</c:v>
                </c:pt>
                <c:pt idx="11">
                  <c:v>4</c:v>
                </c:pt>
                <c:pt idx="12">
                  <c:v>2012-1</c:v>
                </c:pt>
                <c:pt idx="13">
                  <c:v>2</c:v>
                </c:pt>
                <c:pt idx="14">
                  <c:v>3</c:v>
                </c:pt>
                <c:pt idx="15">
                  <c:v>4</c:v>
                </c:pt>
              </c:strCache>
            </c:strRef>
          </c:cat>
          <c:val>
            <c:numRef>
              <c:f>Sheet1!$B$2:$B$17</c:f>
              <c:numCache>
                <c:formatCode>0.0</c:formatCode>
                <c:ptCount val="16"/>
                <c:pt idx="0">
                  <c:v>118.30800000000001</c:v>
                </c:pt>
                <c:pt idx="1">
                  <c:v>115.732</c:v>
                </c:pt>
                <c:pt idx="2">
                  <c:v>111.754</c:v>
                </c:pt>
                <c:pt idx="3">
                  <c:v>112.041</c:v>
                </c:pt>
                <c:pt idx="4">
                  <c:v>113.39100000000001</c:v>
                </c:pt>
                <c:pt idx="5">
                  <c:v>114.458</c:v>
                </c:pt>
                <c:pt idx="6">
                  <c:v>112.873</c:v>
                </c:pt>
                <c:pt idx="7">
                  <c:v>111.565</c:v>
                </c:pt>
                <c:pt idx="8">
                  <c:v>110.845</c:v>
                </c:pt>
                <c:pt idx="9">
                  <c:v>114.194</c:v>
                </c:pt>
                <c:pt idx="10">
                  <c:v>113.798</c:v>
                </c:pt>
                <c:pt idx="11">
                  <c:v>115.77200000000001</c:v>
                </c:pt>
                <c:pt idx="12">
                  <c:v>112.35291958211597</c:v>
                </c:pt>
                <c:pt idx="13">
                  <c:v>112.99482094866194</c:v>
                </c:pt>
                <c:pt idx="14">
                  <c:v>113.87501940113205</c:v>
                </c:pt>
                <c:pt idx="15">
                  <c:v>122.64314136624212</c:v>
                </c:pt>
              </c:numCache>
            </c:numRef>
          </c:val>
          <c:extLst>
            <c:ext xmlns:c16="http://schemas.microsoft.com/office/drawing/2014/chart" uri="{C3380CC4-5D6E-409C-BE32-E72D297353CC}">
              <c16:uniqueId val="{00000014-E8E4-41F9-BE61-0B7EDC11534D}"/>
            </c:ext>
          </c:extLst>
        </c:ser>
        <c:dLbls>
          <c:showLegendKey val="0"/>
          <c:showVal val="0"/>
          <c:showCatName val="0"/>
          <c:showSerName val="0"/>
          <c:showPercent val="0"/>
          <c:showBubbleSize val="0"/>
        </c:dLbls>
        <c:gapWidth val="50"/>
        <c:axId val="408702776"/>
        <c:axId val="40870316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E8E4-41F9-BE61-0B7EDC11534D}"/>
              </c:ext>
            </c:extLst>
          </c:dPt>
          <c:dPt>
            <c:idx val="13"/>
            <c:marker>
              <c:symbol val="none"/>
            </c:marker>
            <c:bubble3D val="0"/>
            <c:extLst>
              <c:ext xmlns:c16="http://schemas.microsoft.com/office/drawing/2014/chart" uri="{C3380CC4-5D6E-409C-BE32-E72D297353CC}">
                <c16:uniqueId val="{00000016-E8E4-41F9-BE61-0B7EDC11534D}"/>
              </c:ext>
            </c:extLst>
          </c:dPt>
          <c:dPt>
            <c:idx val="14"/>
            <c:marker>
              <c:symbol val="none"/>
            </c:marker>
            <c:bubble3D val="0"/>
            <c:extLst>
              <c:ext xmlns:c16="http://schemas.microsoft.com/office/drawing/2014/chart" uri="{C3380CC4-5D6E-409C-BE32-E72D297353CC}">
                <c16:uniqueId val="{00000017-E8E4-41F9-BE61-0B7EDC11534D}"/>
              </c:ext>
            </c:extLst>
          </c:dPt>
          <c:dPt>
            <c:idx val="15"/>
            <c:marker>
              <c:symbol val="none"/>
            </c:marker>
            <c:bubble3D val="0"/>
            <c:extLst>
              <c:ext xmlns:c16="http://schemas.microsoft.com/office/drawing/2014/chart" uri="{C3380CC4-5D6E-409C-BE32-E72D297353CC}">
                <c16:uniqueId val="{00000018-E8E4-41F9-BE61-0B7EDC11534D}"/>
              </c:ext>
            </c:extLst>
          </c:dPt>
          <c:cat>
            <c:strRef>
              <c:f>Sheet1!$A$2:$A$17</c:f>
              <c:strCache>
                <c:ptCount val="16"/>
                <c:pt idx="0">
                  <c:v>2009-1 </c:v>
                </c:pt>
                <c:pt idx="1">
                  <c:v>2</c:v>
                </c:pt>
                <c:pt idx="2">
                  <c:v>3</c:v>
                </c:pt>
                <c:pt idx="3">
                  <c:v>4</c:v>
                </c:pt>
                <c:pt idx="4">
                  <c:v>2010-1</c:v>
                </c:pt>
                <c:pt idx="5">
                  <c:v>2</c:v>
                </c:pt>
                <c:pt idx="6">
                  <c:v>3</c:v>
                </c:pt>
                <c:pt idx="7">
                  <c:v>4</c:v>
                </c:pt>
                <c:pt idx="8">
                  <c:v>2011-1</c:v>
                </c:pt>
                <c:pt idx="9">
                  <c:v>2</c:v>
                </c:pt>
                <c:pt idx="10">
                  <c:v>3</c:v>
                </c:pt>
                <c:pt idx="11">
                  <c:v>4</c:v>
                </c:pt>
                <c:pt idx="12">
                  <c:v>2012-1</c:v>
                </c:pt>
                <c:pt idx="13">
                  <c:v>2</c:v>
                </c:pt>
                <c:pt idx="14">
                  <c:v>3</c:v>
                </c:pt>
                <c:pt idx="15">
                  <c:v>4</c:v>
                </c:pt>
              </c:strCache>
            </c:strRef>
          </c:cat>
          <c:val>
            <c:numRef>
              <c:f>Sheet1!$C$2:$C$17</c:f>
              <c:numCache>
                <c:formatCode>General</c:formatCode>
                <c:ptCount val="16"/>
                <c:pt idx="0">
                  <c:v>-0.10525917746887903</c:v>
                </c:pt>
                <c:pt idx="1">
                  <c:v>-7.9651366224512521E-2</c:v>
                </c:pt>
                <c:pt idx="2">
                  <c:v>-7.5710457537962794E-2</c:v>
                </c:pt>
                <c:pt idx="3">
                  <c:v>-6.7444067119456608E-2</c:v>
                </c:pt>
                <c:pt idx="4">
                  <c:v>-4.1561010244446694E-2</c:v>
                </c:pt>
                <c:pt idx="5">
                  <c:v>-1.1008191338609863E-2</c:v>
                </c:pt>
                <c:pt idx="6">
                  <c:v>1.0013064409327699E-2</c:v>
                </c:pt>
                <c:pt idx="7">
                  <c:v>-4.2484447657553659E-3</c:v>
                </c:pt>
                <c:pt idx="8">
                  <c:v>-2.2453281124604207E-2</c:v>
                </c:pt>
                <c:pt idx="9">
                  <c:v>-2.3065229167030799E-3</c:v>
                </c:pt>
                <c:pt idx="10">
                  <c:v>8.1950510751021E-3</c:v>
                </c:pt>
                <c:pt idx="11">
                  <c:v>3.7708958902881617E-2</c:v>
                </c:pt>
                <c:pt idx="12">
                  <c:v>1.3603857477702874E-2</c:v>
                </c:pt>
                <c:pt idx="13">
                  <c:v>-1.0501243947475869E-2</c:v>
                </c:pt>
                <c:pt idx="14">
                  <c:v>6.7680803820846513E-4</c:v>
                </c:pt>
                <c:pt idx="15">
                  <c:v>5.9350631985645164E-2</c:v>
                </c:pt>
              </c:numCache>
            </c:numRef>
          </c:val>
          <c:smooth val="1"/>
          <c:extLst>
            <c:ext xmlns:c16="http://schemas.microsoft.com/office/drawing/2014/chart" uri="{C3380CC4-5D6E-409C-BE32-E72D297353CC}">
              <c16:uniqueId val="{00000019-E8E4-41F9-BE61-0B7EDC11534D}"/>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E8E4-41F9-BE61-0B7EDC11534D}"/>
              </c:ext>
            </c:extLst>
          </c:dPt>
          <c:dPt>
            <c:idx val="1"/>
            <c:marker>
              <c:symbol val="none"/>
            </c:marker>
            <c:bubble3D val="0"/>
            <c:extLst>
              <c:ext xmlns:c16="http://schemas.microsoft.com/office/drawing/2014/chart" uri="{C3380CC4-5D6E-409C-BE32-E72D297353CC}">
                <c16:uniqueId val="{0000001B-E8E4-41F9-BE61-0B7EDC11534D}"/>
              </c:ext>
            </c:extLst>
          </c:dPt>
          <c:dPt>
            <c:idx val="2"/>
            <c:marker>
              <c:symbol val="none"/>
            </c:marker>
            <c:bubble3D val="0"/>
            <c:extLst>
              <c:ext xmlns:c16="http://schemas.microsoft.com/office/drawing/2014/chart" uri="{C3380CC4-5D6E-409C-BE32-E72D297353CC}">
                <c16:uniqueId val="{0000001C-E8E4-41F9-BE61-0B7EDC11534D}"/>
              </c:ext>
            </c:extLst>
          </c:dPt>
          <c:dPt>
            <c:idx val="3"/>
            <c:marker>
              <c:symbol val="none"/>
            </c:marker>
            <c:bubble3D val="0"/>
            <c:extLst>
              <c:ext xmlns:c16="http://schemas.microsoft.com/office/drawing/2014/chart" uri="{C3380CC4-5D6E-409C-BE32-E72D297353CC}">
                <c16:uniqueId val="{0000001D-E8E4-41F9-BE61-0B7EDC11534D}"/>
              </c:ext>
            </c:extLst>
          </c:dPt>
          <c:dPt>
            <c:idx val="4"/>
            <c:marker>
              <c:symbol val="none"/>
            </c:marker>
            <c:bubble3D val="0"/>
            <c:extLst>
              <c:ext xmlns:c16="http://schemas.microsoft.com/office/drawing/2014/chart" uri="{C3380CC4-5D6E-409C-BE32-E72D297353CC}">
                <c16:uniqueId val="{0000001E-E8E4-41F9-BE61-0B7EDC11534D}"/>
              </c:ext>
            </c:extLst>
          </c:dPt>
          <c:dPt>
            <c:idx val="5"/>
            <c:marker>
              <c:symbol val="none"/>
            </c:marker>
            <c:bubble3D val="0"/>
            <c:extLst>
              <c:ext xmlns:c16="http://schemas.microsoft.com/office/drawing/2014/chart" uri="{C3380CC4-5D6E-409C-BE32-E72D297353CC}">
                <c16:uniqueId val="{0000001F-E8E4-41F9-BE61-0B7EDC11534D}"/>
              </c:ext>
            </c:extLst>
          </c:dPt>
          <c:dPt>
            <c:idx val="6"/>
            <c:marker>
              <c:symbol val="none"/>
            </c:marker>
            <c:bubble3D val="0"/>
            <c:extLst>
              <c:ext xmlns:c16="http://schemas.microsoft.com/office/drawing/2014/chart" uri="{C3380CC4-5D6E-409C-BE32-E72D297353CC}">
                <c16:uniqueId val="{00000020-E8E4-41F9-BE61-0B7EDC11534D}"/>
              </c:ext>
            </c:extLst>
          </c:dPt>
          <c:dPt>
            <c:idx val="7"/>
            <c:marker>
              <c:symbol val="none"/>
            </c:marker>
            <c:bubble3D val="0"/>
            <c:extLst>
              <c:ext xmlns:c16="http://schemas.microsoft.com/office/drawing/2014/chart" uri="{C3380CC4-5D6E-409C-BE32-E72D297353CC}">
                <c16:uniqueId val="{00000021-E8E4-41F9-BE61-0B7EDC11534D}"/>
              </c:ext>
            </c:extLst>
          </c:dPt>
          <c:dPt>
            <c:idx val="8"/>
            <c:marker>
              <c:symbol val="none"/>
            </c:marker>
            <c:bubble3D val="0"/>
            <c:extLst>
              <c:ext xmlns:c16="http://schemas.microsoft.com/office/drawing/2014/chart" uri="{C3380CC4-5D6E-409C-BE32-E72D297353CC}">
                <c16:uniqueId val="{00000022-E8E4-41F9-BE61-0B7EDC11534D}"/>
              </c:ext>
            </c:extLst>
          </c:dPt>
          <c:dPt>
            <c:idx val="9"/>
            <c:marker>
              <c:symbol val="none"/>
            </c:marker>
            <c:bubble3D val="0"/>
            <c:extLst>
              <c:ext xmlns:c16="http://schemas.microsoft.com/office/drawing/2014/chart" uri="{C3380CC4-5D6E-409C-BE32-E72D297353CC}">
                <c16:uniqueId val="{00000023-E8E4-41F9-BE61-0B7EDC11534D}"/>
              </c:ext>
            </c:extLst>
          </c:dPt>
          <c:dPt>
            <c:idx val="10"/>
            <c:marker>
              <c:symbol val="none"/>
            </c:marker>
            <c:bubble3D val="0"/>
            <c:extLst>
              <c:ext xmlns:c16="http://schemas.microsoft.com/office/drawing/2014/chart" uri="{C3380CC4-5D6E-409C-BE32-E72D297353CC}">
                <c16:uniqueId val="{00000024-E8E4-41F9-BE61-0B7EDC11534D}"/>
              </c:ext>
            </c:extLst>
          </c:dPt>
          <c:dPt>
            <c:idx val="11"/>
            <c:marker>
              <c:symbol val="none"/>
            </c:marker>
            <c:bubble3D val="0"/>
            <c:extLst>
              <c:ext xmlns:c16="http://schemas.microsoft.com/office/drawing/2014/chart" uri="{C3380CC4-5D6E-409C-BE32-E72D297353CC}">
                <c16:uniqueId val="{00000025-E8E4-41F9-BE61-0B7EDC11534D}"/>
              </c:ext>
            </c:extLst>
          </c:dPt>
          <c:dLbls>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E8E4-41F9-BE61-0B7EDC11534D}"/>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E8E4-41F9-BE61-0B7EDC11534D}"/>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E8E4-41F9-BE61-0B7EDC11534D}"/>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E8E4-41F9-BE61-0B7EDC11534D}"/>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E8E4-41F9-BE61-0B7EDC11534D}"/>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E8E4-41F9-BE61-0B7EDC11534D}"/>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E8E4-41F9-BE61-0B7EDC11534D}"/>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E8E4-41F9-BE61-0B7EDC11534D}"/>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E8E4-41F9-BE61-0B7EDC11534D}"/>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E8E4-41F9-BE61-0B7EDC11534D}"/>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2009-1 </c:v>
                </c:pt>
                <c:pt idx="1">
                  <c:v>2</c:v>
                </c:pt>
                <c:pt idx="2">
                  <c:v>3</c:v>
                </c:pt>
                <c:pt idx="3">
                  <c:v>4</c:v>
                </c:pt>
                <c:pt idx="4">
                  <c:v>2010-1</c:v>
                </c:pt>
                <c:pt idx="5">
                  <c:v>2</c:v>
                </c:pt>
                <c:pt idx="6">
                  <c:v>3</c:v>
                </c:pt>
                <c:pt idx="7">
                  <c:v>4</c:v>
                </c:pt>
                <c:pt idx="8">
                  <c:v>2011-1</c:v>
                </c:pt>
                <c:pt idx="9">
                  <c:v>2</c:v>
                </c:pt>
                <c:pt idx="10">
                  <c:v>3</c:v>
                </c:pt>
                <c:pt idx="11">
                  <c:v>4</c:v>
                </c:pt>
                <c:pt idx="12">
                  <c:v>2012-1</c:v>
                </c:pt>
                <c:pt idx="13">
                  <c:v>2</c:v>
                </c:pt>
                <c:pt idx="14">
                  <c:v>3</c:v>
                </c:pt>
                <c:pt idx="15">
                  <c:v>4</c:v>
                </c:pt>
              </c:strCache>
            </c:strRef>
          </c:cat>
          <c:val>
            <c:numRef>
              <c:f>Sheet1!$D$2:$D$17</c:f>
              <c:numCache>
                <c:formatCode>General</c:formatCode>
                <c:ptCount val="16"/>
                <c:pt idx="0">
                  <c:v>-0.10525917746887903</c:v>
                </c:pt>
                <c:pt idx="1">
                  <c:v>-7.9651366224512521E-2</c:v>
                </c:pt>
                <c:pt idx="2">
                  <c:v>-7.5710457537962794E-2</c:v>
                </c:pt>
                <c:pt idx="3">
                  <c:v>-6.7444067119456608E-2</c:v>
                </c:pt>
                <c:pt idx="4">
                  <c:v>-4.1561010244446694E-2</c:v>
                </c:pt>
                <c:pt idx="5">
                  <c:v>-1.1008191338609863E-2</c:v>
                </c:pt>
                <c:pt idx="6">
                  <c:v>1.0013064409327699E-2</c:v>
                </c:pt>
                <c:pt idx="7">
                  <c:v>-4.2484447657553659E-3</c:v>
                </c:pt>
                <c:pt idx="8">
                  <c:v>-2.2453281124604207E-2</c:v>
                </c:pt>
                <c:pt idx="9">
                  <c:v>-2.3065229167030799E-3</c:v>
                </c:pt>
                <c:pt idx="10">
                  <c:v>8.1950510751021E-3</c:v>
                </c:pt>
                <c:pt idx="11">
                  <c:v>3.7708958902881617E-2</c:v>
                </c:pt>
                <c:pt idx="12">
                  <c:v>1.3603857477702874E-2</c:v>
                </c:pt>
                <c:pt idx="13">
                  <c:v>-1.0501243947475869E-2</c:v>
                </c:pt>
                <c:pt idx="14">
                  <c:v>6.7680803820846513E-4</c:v>
                </c:pt>
                <c:pt idx="15">
                  <c:v>5.9350631985645164E-2</c:v>
                </c:pt>
              </c:numCache>
            </c:numRef>
          </c:val>
          <c:smooth val="1"/>
          <c:extLst>
            <c:ext xmlns:c16="http://schemas.microsoft.com/office/drawing/2014/chart" uri="{C3380CC4-5D6E-409C-BE32-E72D297353CC}">
              <c16:uniqueId val="{0000002A-E8E4-41F9-BE61-0B7EDC11534D}"/>
            </c:ext>
          </c:extLst>
        </c:ser>
        <c:dLbls>
          <c:showLegendKey val="0"/>
          <c:showVal val="0"/>
          <c:showCatName val="0"/>
          <c:showSerName val="0"/>
          <c:showPercent val="0"/>
          <c:showBubbleSize val="0"/>
        </c:dLbls>
        <c:marker val="1"/>
        <c:smooth val="0"/>
        <c:axId val="408703560"/>
        <c:axId val="408703952"/>
      </c:lineChart>
      <c:catAx>
        <c:axId val="40870277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703168"/>
        <c:crosses val="autoZero"/>
        <c:auto val="0"/>
        <c:lblAlgn val="ctr"/>
        <c:lblOffset val="100"/>
        <c:tickLblSkip val="1"/>
        <c:tickMarkSkip val="1"/>
        <c:noMultiLvlLbl val="0"/>
      </c:catAx>
      <c:valAx>
        <c:axId val="408703168"/>
        <c:scaling>
          <c:orientation val="minMax"/>
          <c:max val="13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702776"/>
        <c:crosses val="autoZero"/>
        <c:crossBetween val="between"/>
        <c:majorUnit val="5"/>
        <c:minorUnit val="5"/>
      </c:valAx>
      <c:catAx>
        <c:axId val="408703560"/>
        <c:scaling>
          <c:orientation val="minMax"/>
        </c:scaling>
        <c:delete val="1"/>
        <c:axPos val="b"/>
        <c:numFmt formatCode="General" sourceLinked="1"/>
        <c:majorTickMark val="out"/>
        <c:minorTickMark val="none"/>
        <c:tickLblPos val="none"/>
        <c:crossAx val="408703952"/>
        <c:crosses val="autoZero"/>
        <c:auto val="0"/>
        <c:lblAlgn val="ctr"/>
        <c:lblOffset val="100"/>
        <c:noMultiLvlLbl val="0"/>
      </c:catAx>
      <c:valAx>
        <c:axId val="408703952"/>
        <c:scaling>
          <c:orientation val="minMax"/>
          <c:max val="0.1"/>
          <c:min val="-0.15000000000000019"/>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703560"/>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389"/>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646"/>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661E-4648-A861-71E1A4688079}"/>
              </c:ext>
            </c:extLst>
          </c:dPt>
          <c:dPt>
            <c:idx val="1"/>
            <c:invertIfNegative val="0"/>
            <c:bubble3D val="0"/>
            <c:extLst>
              <c:ext xmlns:c16="http://schemas.microsoft.com/office/drawing/2014/chart" uri="{C3380CC4-5D6E-409C-BE32-E72D297353CC}">
                <c16:uniqueId val="{00000001-661E-4648-A861-71E1A4688079}"/>
              </c:ext>
            </c:extLst>
          </c:dPt>
          <c:dPt>
            <c:idx val="2"/>
            <c:invertIfNegative val="0"/>
            <c:bubble3D val="0"/>
            <c:extLst>
              <c:ext xmlns:c16="http://schemas.microsoft.com/office/drawing/2014/chart" uri="{C3380CC4-5D6E-409C-BE32-E72D297353CC}">
                <c16:uniqueId val="{00000002-661E-4648-A861-71E1A4688079}"/>
              </c:ext>
            </c:extLst>
          </c:dPt>
          <c:dPt>
            <c:idx val="3"/>
            <c:invertIfNegative val="0"/>
            <c:bubble3D val="0"/>
            <c:extLst>
              <c:ext xmlns:c16="http://schemas.microsoft.com/office/drawing/2014/chart" uri="{C3380CC4-5D6E-409C-BE32-E72D297353CC}">
                <c16:uniqueId val="{00000003-661E-4648-A861-71E1A4688079}"/>
              </c:ext>
            </c:extLst>
          </c:dPt>
          <c:dPt>
            <c:idx val="4"/>
            <c:invertIfNegative val="0"/>
            <c:bubble3D val="0"/>
            <c:extLst>
              <c:ext xmlns:c16="http://schemas.microsoft.com/office/drawing/2014/chart" uri="{C3380CC4-5D6E-409C-BE32-E72D297353CC}">
                <c16:uniqueId val="{00000004-661E-4648-A861-71E1A4688079}"/>
              </c:ext>
            </c:extLst>
          </c:dPt>
          <c:dPt>
            <c:idx val="5"/>
            <c:invertIfNegative val="0"/>
            <c:bubble3D val="0"/>
            <c:extLst>
              <c:ext xmlns:c16="http://schemas.microsoft.com/office/drawing/2014/chart" uri="{C3380CC4-5D6E-409C-BE32-E72D297353CC}">
                <c16:uniqueId val="{00000005-661E-4648-A861-71E1A4688079}"/>
              </c:ext>
            </c:extLst>
          </c:dPt>
          <c:dPt>
            <c:idx val="6"/>
            <c:invertIfNegative val="0"/>
            <c:bubble3D val="0"/>
            <c:extLst>
              <c:ext xmlns:c16="http://schemas.microsoft.com/office/drawing/2014/chart" uri="{C3380CC4-5D6E-409C-BE32-E72D297353CC}">
                <c16:uniqueId val="{00000006-661E-4648-A861-71E1A4688079}"/>
              </c:ext>
            </c:extLst>
          </c:dPt>
          <c:dPt>
            <c:idx val="7"/>
            <c:invertIfNegative val="0"/>
            <c:bubble3D val="0"/>
            <c:extLst>
              <c:ext xmlns:c16="http://schemas.microsoft.com/office/drawing/2014/chart" uri="{C3380CC4-5D6E-409C-BE32-E72D297353CC}">
                <c16:uniqueId val="{00000007-661E-4648-A861-71E1A4688079}"/>
              </c:ext>
            </c:extLst>
          </c:dPt>
          <c:dPt>
            <c:idx val="8"/>
            <c:invertIfNegative val="0"/>
            <c:bubble3D val="0"/>
            <c:extLst>
              <c:ext xmlns:c16="http://schemas.microsoft.com/office/drawing/2014/chart" uri="{C3380CC4-5D6E-409C-BE32-E72D297353CC}">
                <c16:uniqueId val="{00000008-661E-4648-A861-71E1A4688079}"/>
              </c:ext>
            </c:extLst>
          </c:dPt>
          <c:dPt>
            <c:idx val="9"/>
            <c:invertIfNegative val="0"/>
            <c:bubble3D val="0"/>
            <c:extLst>
              <c:ext xmlns:c16="http://schemas.microsoft.com/office/drawing/2014/chart" uri="{C3380CC4-5D6E-409C-BE32-E72D297353CC}">
                <c16:uniqueId val="{00000009-661E-4648-A861-71E1A4688079}"/>
              </c:ext>
            </c:extLst>
          </c:dPt>
          <c:dPt>
            <c:idx val="10"/>
            <c:invertIfNegative val="0"/>
            <c:bubble3D val="0"/>
            <c:extLst>
              <c:ext xmlns:c16="http://schemas.microsoft.com/office/drawing/2014/chart" uri="{C3380CC4-5D6E-409C-BE32-E72D297353CC}">
                <c16:uniqueId val="{0000000A-661E-4648-A861-71E1A4688079}"/>
              </c:ext>
            </c:extLst>
          </c:dPt>
          <c:dPt>
            <c:idx val="11"/>
            <c:invertIfNegative val="0"/>
            <c:bubble3D val="0"/>
            <c:extLst>
              <c:ext xmlns:c16="http://schemas.microsoft.com/office/drawing/2014/chart" uri="{C3380CC4-5D6E-409C-BE32-E72D297353CC}">
                <c16:uniqueId val="{0000000B-661E-4648-A861-71E1A4688079}"/>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661E-4648-A861-71E1A4688079}"/>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661E-4648-A861-71E1A4688079}"/>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661E-4648-A861-71E1A4688079}"/>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661E-4648-A861-71E1A4688079}"/>
              </c:ext>
            </c:extLst>
          </c:dPt>
          <c:dLbls>
            <c:dLbl>
              <c:idx val="13"/>
              <c:layout>
                <c:manualLayout>
                  <c:x val="-9.9433879579928424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61E-4648-A861-71E1A4688079}"/>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61E-4648-A861-71E1A4688079}"/>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2010-1</c:v>
                </c:pt>
                <c:pt idx="4">
                  <c:v>2</c:v>
                </c:pt>
                <c:pt idx="5">
                  <c:v>3</c:v>
                </c:pt>
                <c:pt idx="6">
                  <c:v>4</c:v>
                </c:pt>
                <c:pt idx="7">
                  <c:v>2011-1</c:v>
                </c:pt>
                <c:pt idx="8">
                  <c:v>2</c:v>
                </c:pt>
                <c:pt idx="9">
                  <c:v>3</c:v>
                </c:pt>
                <c:pt idx="10">
                  <c:v>4</c:v>
                </c:pt>
                <c:pt idx="11">
                  <c:v>2012-1</c:v>
                </c:pt>
                <c:pt idx="12">
                  <c:v>2</c:v>
                </c:pt>
                <c:pt idx="13">
                  <c:v>3</c:v>
                </c:pt>
                <c:pt idx="14">
                  <c:v>4</c:v>
                </c:pt>
                <c:pt idx="15">
                  <c:v>2013-1</c:v>
                </c:pt>
              </c:strCache>
            </c:strRef>
          </c:cat>
          <c:val>
            <c:numRef>
              <c:f>Sheet1!$B$2:$B$17</c:f>
              <c:numCache>
                <c:formatCode>0.0</c:formatCode>
                <c:ptCount val="16"/>
                <c:pt idx="0">
                  <c:v>115.732</c:v>
                </c:pt>
                <c:pt idx="1">
                  <c:v>111.754</c:v>
                </c:pt>
                <c:pt idx="2">
                  <c:v>112.041</c:v>
                </c:pt>
                <c:pt idx="3">
                  <c:v>113.11</c:v>
                </c:pt>
                <c:pt idx="4">
                  <c:v>114.276</c:v>
                </c:pt>
                <c:pt idx="5">
                  <c:v>112.295</c:v>
                </c:pt>
                <c:pt idx="6">
                  <c:v>111.563</c:v>
                </c:pt>
                <c:pt idx="7">
                  <c:v>110.714</c:v>
                </c:pt>
                <c:pt idx="8">
                  <c:v>112.643</c:v>
                </c:pt>
                <c:pt idx="9">
                  <c:v>112.31100000000001</c:v>
                </c:pt>
                <c:pt idx="10">
                  <c:v>114.008</c:v>
                </c:pt>
                <c:pt idx="11">
                  <c:v>114.82</c:v>
                </c:pt>
                <c:pt idx="12">
                  <c:v>113.58294318008137</c:v>
                </c:pt>
                <c:pt idx="13">
                  <c:v>114.8436773952313</c:v>
                </c:pt>
                <c:pt idx="14">
                  <c:v>120.73265633782657</c:v>
                </c:pt>
                <c:pt idx="15">
                  <c:v>128.86404847728201</c:v>
                </c:pt>
              </c:numCache>
            </c:numRef>
          </c:val>
          <c:extLst>
            <c:ext xmlns:c16="http://schemas.microsoft.com/office/drawing/2014/chart" uri="{C3380CC4-5D6E-409C-BE32-E72D297353CC}">
              <c16:uniqueId val="{00000014-661E-4648-A861-71E1A4688079}"/>
            </c:ext>
          </c:extLst>
        </c:ser>
        <c:dLbls>
          <c:showLegendKey val="0"/>
          <c:showVal val="0"/>
          <c:showCatName val="0"/>
          <c:showSerName val="0"/>
          <c:showPercent val="0"/>
          <c:showBubbleSize val="0"/>
        </c:dLbls>
        <c:gapWidth val="50"/>
        <c:axId val="408707480"/>
        <c:axId val="408707872"/>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661E-4648-A861-71E1A4688079}"/>
              </c:ext>
            </c:extLst>
          </c:dPt>
          <c:dPt>
            <c:idx val="13"/>
            <c:marker>
              <c:symbol val="none"/>
            </c:marker>
            <c:bubble3D val="0"/>
            <c:extLst>
              <c:ext xmlns:c16="http://schemas.microsoft.com/office/drawing/2014/chart" uri="{C3380CC4-5D6E-409C-BE32-E72D297353CC}">
                <c16:uniqueId val="{00000016-661E-4648-A861-71E1A4688079}"/>
              </c:ext>
            </c:extLst>
          </c:dPt>
          <c:dPt>
            <c:idx val="14"/>
            <c:marker>
              <c:symbol val="none"/>
            </c:marker>
            <c:bubble3D val="0"/>
            <c:extLst>
              <c:ext xmlns:c16="http://schemas.microsoft.com/office/drawing/2014/chart" uri="{C3380CC4-5D6E-409C-BE32-E72D297353CC}">
                <c16:uniqueId val="{00000017-661E-4648-A861-71E1A4688079}"/>
              </c:ext>
            </c:extLst>
          </c:dPt>
          <c:dPt>
            <c:idx val="15"/>
            <c:marker>
              <c:symbol val="none"/>
            </c:marker>
            <c:bubble3D val="0"/>
            <c:extLst>
              <c:ext xmlns:c16="http://schemas.microsoft.com/office/drawing/2014/chart" uri="{C3380CC4-5D6E-409C-BE32-E72D297353CC}">
                <c16:uniqueId val="{00000018-661E-4648-A861-71E1A4688079}"/>
              </c:ext>
            </c:extLst>
          </c:dPt>
          <c:cat>
            <c:strRef>
              <c:f>Sheet1!$A$2:$A$17</c:f>
              <c:strCache>
                <c:ptCount val="16"/>
                <c:pt idx="0">
                  <c:v>2</c:v>
                </c:pt>
                <c:pt idx="1">
                  <c:v>3</c:v>
                </c:pt>
                <c:pt idx="2">
                  <c:v>4</c:v>
                </c:pt>
                <c:pt idx="3">
                  <c:v>2010-1</c:v>
                </c:pt>
                <c:pt idx="4">
                  <c:v>2</c:v>
                </c:pt>
                <c:pt idx="5">
                  <c:v>3</c:v>
                </c:pt>
                <c:pt idx="6">
                  <c:v>4</c:v>
                </c:pt>
                <c:pt idx="7">
                  <c:v>2011-1</c:v>
                </c:pt>
                <c:pt idx="8">
                  <c:v>2</c:v>
                </c:pt>
                <c:pt idx="9">
                  <c:v>3</c:v>
                </c:pt>
                <c:pt idx="10">
                  <c:v>4</c:v>
                </c:pt>
                <c:pt idx="11">
                  <c:v>2012-1</c:v>
                </c:pt>
                <c:pt idx="12">
                  <c:v>2</c:v>
                </c:pt>
                <c:pt idx="13">
                  <c:v>3</c:v>
                </c:pt>
                <c:pt idx="14">
                  <c:v>4</c:v>
                </c:pt>
                <c:pt idx="15">
                  <c:v>2013-1</c:v>
                </c:pt>
              </c:strCache>
            </c:strRef>
          </c:cat>
          <c:val>
            <c:numRef>
              <c:f>Sheet1!$C$2:$C$17</c:f>
              <c:numCache>
                <c:formatCode>General</c:formatCode>
                <c:ptCount val="16"/>
                <c:pt idx="0">
                  <c:v>-7.9651366224512521E-2</c:v>
                </c:pt>
                <c:pt idx="1">
                  <c:v>-7.5710457537962794E-2</c:v>
                </c:pt>
                <c:pt idx="2">
                  <c:v>-6.7444067119456608E-2</c:v>
                </c:pt>
                <c:pt idx="3">
                  <c:v>-4.3936166615951566E-2</c:v>
                </c:pt>
                <c:pt idx="4">
                  <c:v>-1.2580790101268446E-2</c:v>
                </c:pt>
                <c:pt idx="5">
                  <c:v>4.8409900316768173E-3</c:v>
                </c:pt>
                <c:pt idx="6">
                  <c:v>-4.2662953740149057E-3</c:v>
                </c:pt>
                <c:pt idx="7">
                  <c:v>-2.1182919282114798E-2</c:v>
                </c:pt>
                <c:pt idx="8">
                  <c:v>-1.4289964646994946E-2</c:v>
                </c:pt>
                <c:pt idx="9">
                  <c:v>1.4248185582621531E-4</c:v>
                </c:pt>
                <c:pt idx="10">
                  <c:v>2.1915868164176233E-2</c:v>
                </c:pt>
                <c:pt idx="11">
                  <c:v>3.7086547320122065E-2</c:v>
                </c:pt>
                <c:pt idx="12">
                  <c:v>8.3444437744144562E-3</c:v>
                </c:pt>
                <c:pt idx="13">
                  <c:v>2.2550572920117196E-2</c:v>
                </c:pt>
                <c:pt idx="14">
                  <c:v>5.89840742564256E-2</c:v>
                </c:pt>
                <c:pt idx="15">
                  <c:v>0.12231360805854385</c:v>
                </c:pt>
              </c:numCache>
            </c:numRef>
          </c:val>
          <c:smooth val="1"/>
          <c:extLst>
            <c:ext xmlns:c16="http://schemas.microsoft.com/office/drawing/2014/chart" uri="{C3380CC4-5D6E-409C-BE32-E72D297353CC}">
              <c16:uniqueId val="{00000019-661E-4648-A861-71E1A4688079}"/>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661E-4648-A861-71E1A4688079}"/>
              </c:ext>
            </c:extLst>
          </c:dPt>
          <c:dPt>
            <c:idx val="1"/>
            <c:marker>
              <c:symbol val="none"/>
            </c:marker>
            <c:bubble3D val="0"/>
            <c:extLst>
              <c:ext xmlns:c16="http://schemas.microsoft.com/office/drawing/2014/chart" uri="{C3380CC4-5D6E-409C-BE32-E72D297353CC}">
                <c16:uniqueId val="{0000001B-661E-4648-A861-71E1A4688079}"/>
              </c:ext>
            </c:extLst>
          </c:dPt>
          <c:dPt>
            <c:idx val="2"/>
            <c:marker>
              <c:symbol val="none"/>
            </c:marker>
            <c:bubble3D val="0"/>
            <c:extLst>
              <c:ext xmlns:c16="http://schemas.microsoft.com/office/drawing/2014/chart" uri="{C3380CC4-5D6E-409C-BE32-E72D297353CC}">
                <c16:uniqueId val="{0000001C-661E-4648-A861-71E1A4688079}"/>
              </c:ext>
            </c:extLst>
          </c:dPt>
          <c:dPt>
            <c:idx val="3"/>
            <c:marker>
              <c:symbol val="none"/>
            </c:marker>
            <c:bubble3D val="0"/>
            <c:extLst>
              <c:ext xmlns:c16="http://schemas.microsoft.com/office/drawing/2014/chart" uri="{C3380CC4-5D6E-409C-BE32-E72D297353CC}">
                <c16:uniqueId val="{0000001D-661E-4648-A861-71E1A4688079}"/>
              </c:ext>
            </c:extLst>
          </c:dPt>
          <c:dPt>
            <c:idx val="4"/>
            <c:marker>
              <c:symbol val="none"/>
            </c:marker>
            <c:bubble3D val="0"/>
            <c:extLst>
              <c:ext xmlns:c16="http://schemas.microsoft.com/office/drawing/2014/chart" uri="{C3380CC4-5D6E-409C-BE32-E72D297353CC}">
                <c16:uniqueId val="{0000001E-661E-4648-A861-71E1A4688079}"/>
              </c:ext>
            </c:extLst>
          </c:dPt>
          <c:dPt>
            <c:idx val="5"/>
            <c:marker>
              <c:symbol val="none"/>
            </c:marker>
            <c:bubble3D val="0"/>
            <c:extLst>
              <c:ext xmlns:c16="http://schemas.microsoft.com/office/drawing/2014/chart" uri="{C3380CC4-5D6E-409C-BE32-E72D297353CC}">
                <c16:uniqueId val="{0000001F-661E-4648-A861-71E1A4688079}"/>
              </c:ext>
            </c:extLst>
          </c:dPt>
          <c:dPt>
            <c:idx val="6"/>
            <c:marker>
              <c:symbol val="none"/>
            </c:marker>
            <c:bubble3D val="0"/>
            <c:extLst>
              <c:ext xmlns:c16="http://schemas.microsoft.com/office/drawing/2014/chart" uri="{C3380CC4-5D6E-409C-BE32-E72D297353CC}">
                <c16:uniqueId val="{00000020-661E-4648-A861-71E1A4688079}"/>
              </c:ext>
            </c:extLst>
          </c:dPt>
          <c:dPt>
            <c:idx val="7"/>
            <c:marker>
              <c:symbol val="none"/>
            </c:marker>
            <c:bubble3D val="0"/>
            <c:extLst>
              <c:ext xmlns:c16="http://schemas.microsoft.com/office/drawing/2014/chart" uri="{C3380CC4-5D6E-409C-BE32-E72D297353CC}">
                <c16:uniqueId val="{00000021-661E-4648-A861-71E1A4688079}"/>
              </c:ext>
            </c:extLst>
          </c:dPt>
          <c:dPt>
            <c:idx val="8"/>
            <c:marker>
              <c:symbol val="none"/>
            </c:marker>
            <c:bubble3D val="0"/>
            <c:extLst>
              <c:ext xmlns:c16="http://schemas.microsoft.com/office/drawing/2014/chart" uri="{C3380CC4-5D6E-409C-BE32-E72D297353CC}">
                <c16:uniqueId val="{00000022-661E-4648-A861-71E1A4688079}"/>
              </c:ext>
            </c:extLst>
          </c:dPt>
          <c:dPt>
            <c:idx val="9"/>
            <c:marker>
              <c:symbol val="none"/>
            </c:marker>
            <c:bubble3D val="0"/>
            <c:extLst>
              <c:ext xmlns:c16="http://schemas.microsoft.com/office/drawing/2014/chart" uri="{C3380CC4-5D6E-409C-BE32-E72D297353CC}">
                <c16:uniqueId val="{00000023-661E-4648-A861-71E1A4688079}"/>
              </c:ext>
            </c:extLst>
          </c:dPt>
          <c:dPt>
            <c:idx val="10"/>
            <c:marker>
              <c:symbol val="none"/>
            </c:marker>
            <c:bubble3D val="0"/>
            <c:extLst>
              <c:ext xmlns:c16="http://schemas.microsoft.com/office/drawing/2014/chart" uri="{C3380CC4-5D6E-409C-BE32-E72D297353CC}">
                <c16:uniqueId val="{00000024-661E-4648-A861-71E1A4688079}"/>
              </c:ext>
            </c:extLst>
          </c:dPt>
          <c:dPt>
            <c:idx val="11"/>
            <c:marker>
              <c:symbol val="none"/>
            </c:marker>
            <c:bubble3D val="0"/>
            <c:extLst>
              <c:ext xmlns:c16="http://schemas.microsoft.com/office/drawing/2014/chart" uri="{C3380CC4-5D6E-409C-BE32-E72D297353CC}">
                <c16:uniqueId val="{00000025-661E-4648-A861-71E1A4688079}"/>
              </c:ext>
            </c:extLst>
          </c:dPt>
          <c:dLbls>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661E-4648-A861-71E1A4688079}"/>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661E-4648-A861-71E1A4688079}"/>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661E-4648-A861-71E1A4688079}"/>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661E-4648-A861-71E1A4688079}"/>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661E-4648-A861-71E1A4688079}"/>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661E-4648-A861-71E1A4688079}"/>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661E-4648-A861-71E1A4688079}"/>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661E-4648-A861-71E1A4688079}"/>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661E-4648-A861-71E1A4688079}"/>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661E-4648-A861-71E1A4688079}"/>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661E-4648-A861-71E1A4688079}"/>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661E-4648-A861-71E1A4688079}"/>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2010-1</c:v>
                </c:pt>
                <c:pt idx="4">
                  <c:v>2</c:v>
                </c:pt>
                <c:pt idx="5">
                  <c:v>3</c:v>
                </c:pt>
                <c:pt idx="6">
                  <c:v>4</c:v>
                </c:pt>
                <c:pt idx="7">
                  <c:v>2011-1</c:v>
                </c:pt>
                <c:pt idx="8">
                  <c:v>2</c:v>
                </c:pt>
                <c:pt idx="9">
                  <c:v>3</c:v>
                </c:pt>
                <c:pt idx="10">
                  <c:v>4</c:v>
                </c:pt>
                <c:pt idx="11">
                  <c:v>2012-1</c:v>
                </c:pt>
                <c:pt idx="12">
                  <c:v>2</c:v>
                </c:pt>
                <c:pt idx="13">
                  <c:v>3</c:v>
                </c:pt>
                <c:pt idx="14">
                  <c:v>4</c:v>
                </c:pt>
                <c:pt idx="15">
                  <c:v>2013-1</c:v>
                </c:pt>
              </c:strCache>
            </c:strRef>
          </c:cat>
          <c:val>
            <c:numRef>
              <c:f>Sheet1!$D$2:$D$17</c:f>
              <c:numCache>
                <c:formatCode>General</c:formatCode>
                <c:ptCount val="16"/>
                <c:pt idx="0">
                  <c:v>-7.9651366224512521E-2</c:v>
                </c:pt>
                <c:pt idx="1">
                  <c:v>-7.5710457537962794E-2</c:v>
                </c:pt>
                <c:pt idx="2">
                  <c:v>-6.7444067119456608E-2</c:v>
                </c:pt>
                <c:pt idx="3">
                  <c:v>-4.3936166615951566E-2</c:v>
                </c:pt>
                <c:pt idx="4">
                  <c:v>-1.2580790101268446E-2</c:v>
                </c:pt>
                <c:pt idx="5">
                  <c:v>4.8409900316768173E-3</c:v>
                </c:pt>
                <c:pt idx="6">
                  <c:v>-4.2662953740149057E-3</c:v>
                </c:pt>
                <c:pt idx="7">
                  <c:v>-2.1182919282114798E-2</c:v>
                </c:pt>
                <c:pt idx="8">
                  <c:v>-1.4289964646994946E-2</c:v>
                </c:pt>
                <c:pt idx="9">
                  <c:v>1.4248185582621531E-4</c:v>
                </c:pt>
                <c:pt idx="10">
                  <c:v>2.1915868164176233E-2</c:v>
                </c:pt>
                <c:pt idx="11">
                  <c:v>3.7086547320122065E-2</c:v>
                </c:pt>
                <c:pt idx="12">
                  <c:v>8.3444437744144562E-3</c:v>
                </c:pt>
                <c:pt idx="13">
                  <c:v>2.2550572920117196E-2</c:v>
                </c:pt>
                <c:pt idx="14">
                  <c:v>5.89840742564256E-2</c:v>
                </c:pt>
                <c:pt idx="15">
                  <c:v>0.12231360805854385</c:v>
                </c:pt>
              </c:numCache>
            </c:numRef>
          </c:val>
          <c:smooth val="1"/>
          <c:extLst>
            <c:ext xmlns:c16="http://schemas.microsoft.com/office/drawing/2014/chart" uri="{C3380CC4-5D6E-409C-BE32-E72D297353CC}">
              <c16:uniqueId val="{0000002A-661E-4648-A861-71E1A4688079}"/>
            </c:ext>
          </c:extLst>
        </c:ser>
        <c:dLbls>
          <c:showLegendKey val="0"/>
          <c:showVal val="0"/>
          <c:showCatName val="0"/>
          <c:showSerName val="0"/>
          <c:showPercent val="0"/>
          <c:showBubbleSize val="0"/>
        </c:dLbls>
        <c:marker val="1"/>
        <c:smooth val="0"/>
        <c:axId val="408708264"/>
        <c:axId val="408708656"/>
      </c:lineChart>
      <c:catAx>
        <c:axId val="408707480"/>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707872"/>
        <c:crosses val="autoZero"/>
        <c:auto val="0"/>
        <c:lblAlgn val="ctr"/>
        <c:lblOffset val="100"/>
        <c:tickLblSkip val="1"/>
        <c:tickMarkSkip val="1"/>
        <c:noMultiLvlLbl val="0"/>
      </c:catAx>
      <c:valAx>
        <c:axId val="408707872"/>
        <c:scaling>
          <c:orientation val="minMax"/>
          <c:max val="135"/>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707480"/>
        <c:crosses val="autoZero"/>
        <c:crossBetween val="between"/>
        <c:majorUnit val="5"/>
        <c:minorUnit val="5"/>
      </c:valAx>
      <c:catAx>
        <c:axId val="408708264"/>
        <c:scaling>
          <c:orientation val="minMax"/>
        </c:scaling>
        <c:delete val="1"/>
        <c:axPos val="b"/>
        <c:numFmt formatCode="General" sourceLinked="1"/>
        <c:majorTickMark val="out"/>
        <c:minorTickMark val="none"/>
        <c:tickLblPos val="none"/>
        <c:crossAx val="408708656"/>
        <c:crosses val="autoZero"/>
        <c:auto val="0"/>
        <c:lblAlgn val="ctr"/>
        <c:lblOffset val="100"/>
        <c:noMultiLvlLbl val="0"/>
      </c:catAx>
      <c:valAx>
        <c:axId val="408708656"/>
        <c:scaling>
          <c:orientation val="minMax"/>
          <c:max val="0.15000000000000013"/>
          <c:min val="-0.1500000000000002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708264"/>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411"/>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6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A913-40AA-A089-5F7BBD822CF0}"/>
              </c:ext>
            </c:extLst>
          </c:dPt>
          <c:dPt>
            <c:idx val="1"/>
            <c:invertIfNegative val="0"/>
            <c:bubble3D val="0"/>
            <c:extLst>
              <c:ext xmlns:c16="http://schemas.microsoft.com/office/drawing/2014/chart" uri="{C3380CC4-5D6E-409C-BE32-E72D297353CC}">
                <c16:uniqueId val="{00000001-A913-40AA-A089-5F7BBD822CF0}"/>
              </c:ext>
            </c:extLst>
          </c:dPt>
          <c:dPt>
            <c:idx val="2"/>
            <c:invertIfNegative val="0"/>
            <c:bubble3D val="0"/>
            <c:extLst>
              <c:ext xmlns:c16="http://schemas.microsoft.com/office/drawing/2014/chart" uri="{C3380CC4-5D6E-409C-BE32-E72D297353CC}">
                <c16:uniqueId val="{00000002-A913-40AA-A089-5F7BBD822CF0}"/>
              </c:ext>
            </c:extLst>
          </c:dPt>
          <c:dPt>
            <c:idx val="3"/>
            <c:invertIfNegative val="0"/>
            <c:bubble3D val="0"/>
            <c:extLst>
              <c:ext xmlns:c16="http://schemas.microsoft.com/office/drawing/2014/chart" uri="{C3380CC4-5D6E-409C-BE32-E72D297353CC}">
                <c16:uniqueId val="{00000003-A913-40AA-A089-5F7BBD822CF0}"/>
              </c:ext>
            </c:extLst>
          </c:dPt>
          <c:dPt>
            <c:idx val="4"/>
            <c:invertIfNegative val="0"/>
            <c:bubble3D val="0"/>
            <c:extLst>
              <c:ext xmlns:c16="http://schemas.microsoft.com/office/drawing/2014/chart" uri="{C3380CC4-5D6E-409C-BE32-E72D297353CC}">
                <c16:uniqueId val="{00000004-A913-40AA-A089-5F7BBD822CF0}"/>
              </c:ext>
            </c:extLst>
          </c:dPt>
          <c:dPt>
            <c:idx val="5"/>
            <c:invertIfNegative val="0"/>
            <c:bubble3D val="0"/>
            <c:extLst>
              <c:ext xmlns:c16="http://schemas.microsoft.com/office/drawing/2014/chart" uri="{C3380CC4-5D6E-409C-BE32-E72D297353CC}">
                <c16:uniqueId val="{00000005-A913-40AA-A089-5F7BBD822CF0}"/>
              </c:ext>
            </c:extLst>
          </c:dPt>
          <c:dPt>
            <c:idx val="6"/>
            <c:invertIfNegative val="0"/>
            <c:bubble3D val="0"/>
            <c:extLst>
              <c:ext xmlns:c16="http://schemas.microsoft.com/office/drawing/2014/chart" uri="{C3380CC4-5D6E-409C-BE32-E72D297353CC}">
                <c16:uniqueId val="{00000006-A913-40AA-A089-5F7BBD822CF0}"/>
              </c:ext>
            </c:extLst>
          </c:dPt>
          <c:dPt>
            <c:idx val="7"/>
            <c:invertIfNegative val="0"/>
            <c:bubble3D val="0"/>
            <c:extLst>
              <c:ext xmlns:c16="http://schemas.microsoft.com/office/drawing/2014/chart" uri="{C3380CC4-5D6E-409C-BE32-E72D297353CC}">
                <c16:uniqueId val="{00000007-A913-40AA-A089-5F7BBD822CF0}"/>
              </c:ext>
            </c:extLst>
          </c:dPt>
          <c:dPt>
            <c:idx val="8"/>
            <c:invertIfNegative val="0"/>
            <c:bubble3D val="0"/>
            <c:extLst>
              <c:ext xmlns:c16="http://schemas.microsoft.com/office/drawing/2014/chart" uri="{C3380CC4-5D6E-409C-BE32-E72D297353CC}">
                <c16:uniqueId val="{00000008-A913-40AA-A089-5F7BBD822CF0}"/>
              </c:ext>
            </c:extLst>
          </c:dPt>
          <c:dPt>
            <c:idx val="9"/>
            <c:invertIfNegative val="0"/>
            <c:bubble3D val="0"/>
            <c:extLst>
              <c:ext xmlns:c16="http://schemas.microsoft.com/office/drawing/2014/chart" uri="{C3380CC4-5D6E-409C-BE32-E72D297353CC}">
                <c16:uniqueId val="{00000009-A913-40AA-A089-5F7BBD822CF0}"/>
              </c:ext>
            </c:extLst>
          </c:dPt>
          <c:dPt>
            <c:idx val="10"/>
            <c:invertIfNegative val="0"/>
            <c:bubble3D val="0"/>
            <c:extLst>
              <c:ext xmlns:c16="http://schemas.microsoft.com/office/drawing/2014/chart" uri="{C3380CC4-5D6E-409C-BE32-E72D297353CC}">
                <c16:uniqueId val="{0000000A-A913-40AA-A089-5F7BBD822CF0}"/>
              </c:ext>
            </c:extLst>
          </c:dPt>
          <c:dPt>
            <c:idx val="11"/>
            <c:invertIfNegative val="0"/>
            <c:bubble3D val="0"/>
            <c:extLst>
              <c:ext xmlns:c16="http://schemas.microsoft.com/office/drawing/2014/chart" uri="{C3380CC4-5D6E-409C-BE32-E72D297353CC}">
                <c16:uniqueId val="{0000000B-A913-40AA-A089-5F7BBD822CF0}"/>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A913-40AA-A089-5F7BBD822CF0}"/>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A913-40AA-A089-5F7BBD822CF0}"/>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A913-40AA-A089-5F7BBD822CF0}"/>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A913-40AA-A089-5F7BBD822CF0}"/>
              </c:ext>
            </c:extLst>
          </c:dPt>
          <c:dLbls>
            <c:dLbl>
              <c:idx val="13"/>
              <c:layout>
                <c:manualLayout>
                  <c:x val="-9.9433879579928597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913-40AA-A089-5F7BBD822CF0}"/>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913-40AA-A089-5F7BBD822CF0}"/>
                </c:ext>
              </c:extLst>
            </c:dLbl>
            <c:dLbl>
              <c:idx val="15"/>
              <c:layout>
                <c:manualLayout>
                  <c:x val="4.0677966101694881E-3"/>
                  <c:y val="1.784386617100371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A913-40AA-A089-5F7BBD822CF0}"/>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2010-1</c:v>
                </c:pt>
                <c:pt idx="3">
                  <c:v>2</c:v>
                </c:pt>
                <c:pt idx="4">
                  <c:v>3</c:v>
                </c:pt>
                <c:pt idx="5">
                  <c:v>4</c:v>
                </c:pt>
                <c:pt idx="6">
                  <c:v>2011-1</c:v>
                </c:pt>
                <c:pt idx="7">
                  <c:v>2</c:v>
                </c:pt>
                <c:pt idx="8">
                  <c:v>3</c:v>
                </c:pt>
                <c:pt idx="9">
                  <c:v>4</c:v>
                </c:pt>
                <c:pt idx="10">
                  <c:v>2012-1</c:v>
                </c:pt>
                <c:pt idx="11">
                  <c:v>2</c:v>
                </c:pt>
                <c:pt idx="12">
                  <c:v>3</c:v>
                </c:pt>
                <c:pt idx="13">
                  <c:v>4</c:v>
                </c:pt>
                <c:pt idx="14">
                  <c:v>2013-1</c:v>
                </c:pt>
                <c:pt idx="15">
                  <c:v>2</c:v>
                </c:pt>
              </c:strCache>
            </c:strRef>
          </c:cat>
          <c:val>
            <c:numRef>
              <c:f>Sheet1!$B$2:$B$17</c:f>
              <c:numCache>
                <c:formatCode>0.0</c:formatCode>
                <c:ptCount val="16"/>
                <c:pt idx="0">
                  <c:v>111.754</c:v>
                </c:pt>
                <c:pt idx="1">
                  <c:v>112.041</c:v>
                </c:pt>
                <c:pt idx="2">
                  <c:v>113.11</c:v>
                </c:pt>
                <c:pt idx="3">
                  <c:v>114.276</c:v>
                </c:pt>
                <c:pt idx="4">
                  <c:v>112.295</c:v>
                </c:pt>
                <c:pt idx="5">
                  <c:v>111.563</c:v>
                </c:pt>
                <c:pt idx="6">
                  <c:v>110.714</c:v>
                </c:pt>
                <c:pt idx="7">
                  <c:v>112.643</c:v>
                </c:pt>
                <c:pt idx="8">
                  <c:v>112.31100000000001</c:v>
                </c:pt>
                <c:pt idx="9">
                  <c:v>114.008</c:v>
                </c:pt>
                <c:pt idx="10">
                  <c:v>114.82</c:v>
                </c:pt>
                <c:pt idx="11">
                  <c:v>115.05</c:v>
                </c:pt>
                <c:pt idx="12">
                  <c:v>115.33342898231811</c:v>
                </c:pt>
                <c:pt idx="13">
                  <c:v>120.68545600383663</c:v>
                </c:pt>
                <c:pt idx="14">
                  <c:v>128.76234523845747</c:v>
                </c:pt>
                <c:pt idx="15" formatCode="General">
                  <c:v>134.15846204223973</c:v>
                </c:pt>
              </c:numCache>
            </c:numRef>
          </c:val>
          <c:extLst>
            <c:ext xmlns:c16="http://schemas.microsoft.com/office/drawing/2014/chart" uri="{C3380CC4-5D6E-409C-BE32-E72D297353CC}">
              <c16:uniqueId val="{00000014-A913-40AA-A089-5F7BBD822CF0}"/>
            </c:ext>
          </c:extLst>
        </c:ser>
        <c:dLbls>
          <c:showLegendKey val="0"/>
          <c:showVal val="0"/>
          <c:showCatName val="0"/>
          <c:showSerName val="0"/>
          <c:showPercent val="0"/>
          <c:showBubbleSize val="0"/>
        </c:dLbls>
        <c:gapWidth val="50"/>
        <c:axId val="404917024"/>
        <c:axId val="408709832"/>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A913-40AA-A089-5F7BBD822CF0}"/>
              </c:ext>
            </c:extLst>
          </c:dPt>
          <c:dPt>
            <c:idx val="13"/>
            <c:marker>
              <c:symbol val="none"/>
            </c:marker>
            <c:bubble3D val="0"/>
            <c:extLst>
              <c:ext xmlns:c16="http://schemas.microsoft.com/office/drawing/2014/chart" uri="{C3380CC4-5D6E-409C-BE32-E72D297353CC}">
                <c16:uniqueId val="{00000016-A913-40AA-A089-5F7BBD822CF0}"/>
              </c:ext>
            </c:extLst>
          </c:dPt>
          <c:dPt>
            <c:idx val="14"/>
            <c:marker>
              <c:symbol val="none"/>
            </c:marker>
            <c:bubble3D val="0"/>
            <c:extLst>
              <c:ext xmlns:c16="http://schemas.microsoft.com/office/drawing/2014/chart" uri="{C3380CC4-5D6E-409C-BE32-E72D297353CC}">
                <c16:uniqueId val="{00000017-A913-40AA-A089-5F7BBD822CF0}"/>
              </c:ext>
            </c:extLst>
          </c:dPt>
          <c:dPt>
            <c:idx val="15"/>
            <c:marker>
              <c:symbol val="none"/>
            </c:marker>
            <c:bubble3D val="0"/>
            <c:extLst>
              <c:ext xmlns:c16="http://schemas.microsoft.com/office/drawing/2014/chart" uri="{C3380CC4-5D6E-409C-BE32-E72D297353CC}">
                <c16:uniqueId val="{00000018-A913-40AA-A089-5F7BBD822CF0}"/>
              </c:ext>
            </c:extLst>
          </c:dPt>
          <c:cat>
            <c:strRef>
              <c:f>Sheet1!$A$2:$A$17</c:f>
              <c:strCache>
                <c:ptCount val="16"/>
                <c:pt idx="0">
                  <c:v>3</c:v>
                </c:pt>
                <c:pt idx="1">
                  <c:v>4</c:v>
                </c:pt>
                <c:pt idx="2">
                  <c:v>2010-1</c:v>
                </c:pt>
                <c:pt idx="3">
                  <c:v>2</c:v>
                </c:pt>
                <c:pt idx="4">
                  <c:v>3</c:v>
                </c:pt>
                <c:pt idx="5">
                  <c:v>4</c:v>
                </c:pt>
                <c:pt idx="6">
                  <c:v>2011-1</c:v>
                </c:pt>
                <c:pt idx="7">
                  <c:v>2</c:v>
                </c:pt>
                <c:pt idx="8">
                  <c:v>3</c:v>
                </c:pt>
                <c:pt idx="9">
                  <c:v>4</c:v>
                </c:pt>
                <c:pt idx="10">
                  <c:v>2012-1</c:v>
                </c:pt>
                <c:pt idx="11">
                  <c:v>2</c:v>
                </c:pt>
                <c:pt idx="12">
                  <c:v>3</c:v>
                </c:pt>
                <c:pt idx="13">
                  <c:v>4</c:v>
                </c:pt>
                <c:pt idx="14">
                  <c:v>2013-1</c:v>
                </c:pt>
                <c:pt idx="15">
                  <c:v>2</c:v>
                </c:pt>
              </c:strCache>
            </c:strRef>
          </c:cat>
          <c:val>
            <c:numRef>
              <c:f>Sheet1!$C$2:$C$17</c:f>
              <c:numCache>
                <c:formatCode>General</c:formatCode>
                <c:ptCount val="16"/>
                <c:pt idx="0">
                  <c:v>-7.5710457537962794E-2</c:v>
                </c:pt>
                <c:pt idx="1">
                  <c:v>-6.7444067119456608E-2</c:v>
                </c:pt>
                <c:pt idx="2">
                  <c:v>-4.3936166615951566E-2</c:v>
                </c:pt>
                <c:pt idx="3">
                  <c:v>-1.2580790101268446E-2</c:v>
                </c:pt>
                <c:pt idx="4">
                  <c:v>4.8409900316768173E-3</c:v>
                </c:pt>
                <c:pt idx="5">
                  <c:v>-4.2662953740149057E-3</c:v>
                </c:pt>
                <c:pt idx="6">
                  <c:v>-2.1182919282114798E-2</c:v>
                </c:pt>
                <c:pt idx="7">
                  <c:v>-1.4289964646994946E-2</c:v>
                </c:pt>
                <c:pt idx="8">
                  <c:v>1.4248185582621531E-4</c:v>
                </c:pt>
                <c:pt idx="9">
                  <c:v>2.1915868164176233E-2</c:v>
                </c:pt>
                <c:pt idx="10">
                  <c:v>3.7086547320122065E-2</c:v>
                </c:pt>
                <c:pt idx="11">
                  <c:v>2.1368393952575698E-2</c:v>
                </c:pt>
                <c:pt idx="12">
                  <c:v>2.6911246292153912E-2</c:v>
                </c:pt>
                <c:pt idx="13">
                  <c:v>5.8570065292230744E-2</c:v>
                </c:pt>
                <c:pt idx="14">
                  <c:v>0.12142784565805154</c:v>
                </c:pt>
                <c:pt idx="15">
                  <c:v>0.16608832718157096</c:v>
                </c:pt>
              </c:numCache>
            </c:numRef>
          </c:val>
          <c:smooth val="1"/>
          <c:extLst>
            <c:ext xmlns:c16="http://schemas.microsoft.com/office/drawing/2014/chart" uri="{C3380CC4-5D6E-409C-BE32-E72D297353CC}">
              <c16:uniqueId val="{00000019-A913-40AA-A089-5F7BBD822CF0}"/>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A913-40AA-A089-5F7BBD822CF0}"/>
              </c:ext>
            </c:extLst>
          </c:dPt>
          <c:dPt>
            <c:idx val="1"/>
            <c:marker>
              <c:symbol val="none"/>
            </c:marker>
            <c:bubble3D val="0"/>
            <c:extLst>
              <c:ext xmlns:c16="http://schemas.microsoft.com/office/drawing/2014/chart" uri="{C3380CC4-5D6E-409C-BE32-E72D297353CC}">
                <c16:uniqueId val="{0000001B-A913-40AA-A089-5F7BBD822CF0}"/>
              </c:ext>
            </c:extLst>
          </c:dPt>
          <c:dPt>
            <c:idx val="2"/>
            <c:marker>
              <c:symbol val="none"/>
            </c:marker>
            <c:bubble3D val="0"/>
            <c:extLst>
              <c:ext xmlns:c16="http://schemas.microsoft.com/office/drawing/2014/chart" uri="{C3380CC4-5D6E-409C-BE32-E72D297353CC}">
                <c16:uniqueId val="{0000001C-A913-40AA-A089-5F7BBD822CF0}"/>
              </c:ext>
            </c:extLst>
          </c:dPt>
          <c:dPt>
            <c:idx val="3"/>
            <c:marker>
              <c:symbol val="none"/>
            </c:marker>
            <c:bubble3D val="0"/>
            <c:extLst>
              <c:ext xmlns:c16="http://schemas.microsoft.com/office/drawing/2014/chart" uri="{C3380CC4-5D6E-409C-BE32-E72D297353CC}">
                <c16:uniqueId val="{0000001D-A913-40AA-A089-5F7BBD822CF0}"/>
              </c:ext>
            </c:extLst>
          </c:dPt>
          <c:dPt>
            <c:idx val="4"/>
            <c:marker>
              <c:symbol val="none"/>
            </c:marker>
            <c:bubble3D val="0"/>
            <c:extLst>
              <c:ext xmlns:c16="http://schemas.microsoft.com/office/drawing/2014/chart" uri="{C3380CC4-5D6E-409C-BE32-E72D297353CC}">
                <c16:uniqueId val="{0000001E-A913-40AA-A089-5F7BBD822CF0}"/>
              </c:ext>
            </c:extLst>
          </c:dPt>
          <c:dPt>
            <c:idx val="5"/>
            <c:marker>
              <c:symbol val="none"/>
            </c:marker>
            <c:bubble3D val="0"/>
            <c:extLst>
              <c:ext xmlns:c16="http://schemas.microsoft.com/office/drawing/2014/chart" uri="{C3380CC4-5D6E-409C-BE32-E72D297353CC}">
                <c16:uniqueId val="{0000001F-A913-40AA-A089-5F7BBD822CF0}"/>
              </c:ext>
            </c:extLst>
          </c:dPt>
          <c:dPt>
            <c:idx val="6"/>
            <c:marker>
              <c:symbol val="none"/>
            </c:marker>
            <c:bubble3D val="0"/>
            <c:extLst>
              <c:ext xmlns:c16="http://schemas.microsoft.com/office/drawing/2014/chart" uri="{C3380CC4-5D6E-409C-BE32-E72D297353CC}">
                <c16:uniqueId val="{00000020-A913-40AA-A089-5F7BBD822CF0}"/>
              </c:ext>
            </c:extLst>
          </c:dPt>
          <c:dPt>
            <c:idx val="7"/>
            <c:marker>
              <c:symbol val="none"/>
            </c:marker>
            <c:bubble3D val="0"/>
            <c:extLst>
              <c:ext xmlns:c16="http://schemas.microsoft.com/office/drawing/2014/chart" uri="{C3380CC4-5D6E-409C-BE32-E72D297353CC}">
                <c16:uniqueId val="{00000021-A913-40AA-A089-5F7BBD822CF0}"/>
              </c:ext>
            </c:extLst>
          </c:dPt>
          <c:dPt>
            <c:idx val="8"/>
            <c:marker>
              <c:symbol val="none"/>
            </c:marker>
            <c:bubble3D val="0"/>
            <c:extLst>
              <c:ext xmlns:c16="http://schemas.microsoft.com/office/drawing/2014/chart" uri="{C3380CC4-5D6E-409C-BE32-E72D297353CC}">
                <c16:uniqueId val="{00000022-A913-40AA-A089-5F7BBD822CF0}"/>
              </c:ext>
            </c:extLst>
          </c:dPt>
          <c:dPt>
            <c:idx val="9"/>
            <c:marker>
              <c:symbol val="none"/>
            </c:marker>
            <c:bubble3D val="0"/>
            <c:extLst>
              <c:ext xmlns:c16="http://schemas.microsoft.com/office/drawing/2014/chart" uri="{C3380CC4-5D6E-409C-BE32-E72D297353CC}">
                <c16:uniqueId val="{00000023-A913-40AA-A089-5F7BBD822CF0}"/>
              </c:ext>
            </c:extLst>
          </c:dPt>
          <c:dPt>
            <c:idx val="10"/>
            <c:marker>
              <c:symbol val="none"/>
            </c:marker>
            <c:bubble3D val="0"/>
            <c:extLst>
              <c:ext xmlns:c16="http://schemas.microsoft.com/office/drawing/2014/chart" uri="{C3380CC4-5D6E-409C-BE32-E72D297353CC}">
                <c16:uniqueId val="{00000024-A913-40AA-A089-5F7BBD822CF0}"/>
              </c:ext>
            </c:extLst>
          </c:dPt>
          <c:dPt>
            <c:idx val="11"/>
            <c:marker>
              <c:symbol val="none"/>
            </c:marker>
            <c:bubble3D val="0"/>
            <c:extLst>
              <c:ext xmlns:c16="http://schemas.microsoft.com/office/drawing/2014/chart" uri="{C3380CC4-5D6E-409C-BE32-E72D297353CC}">
                <c16:uniqueId val="{00000025-A913-40AA-A089-5F7BBD822CF0}"/>
              </c:ext>
            </c:extLst>
          </c:dPt>
          <c:dLbls>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A913-40AA-A089-5F7BBD822CF0}"/>
                </c:ext>
              </c:extLst>
            </c:dLbl>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A913-40AA-A089-5F7BBD822CF0}"/>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A913-40AA-A089-5F7BBD822CF0}"/>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A913-40AA-A089-5F7BBD822CF0}"/>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A913-40AA-A089-5F7BBD822CF0}"/>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A913-40AA-A089-5F7BBD822CF0}"/>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A913-40AA-A089-5F7BBD822CF0}"/>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A913-40AA-A089-5F7BBD822CF0}"/>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A913-40AA-A089-5F7BBD822CF0}"/>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A913-40AA-A089-5F7BBD822CF0}"/>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A913-40AA-A089-5F7BBD822CF0}"/>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A913-40AA-A089-5F7BBD822CF0}"/>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A913-40AA-A089-5F7BBD822CF0}"/>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A913-40AA-A089-5F7BBD822CF0}"/>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2010-1</c:v>
                </c:pt>
                <c:pt idx="3">
                  <c:v>2</c:v>
                </c:pt>
                <c:pt idx="4">
                  <c:v>3</c:v>
                </c:pt>
                <c:pt idx="5">
                  <c:v>4</c:v>
                </c:pt>
                <c:pt idx="6">
                  <c:v>2011-1</c:v>
                </c:pt>
                <c:pt idx="7">
                  <c:v>2</c:v>
                </c:pt>
                <c:pt idx="8">
                  <c:v>3</c:v>
                </c:pt>
                <c:pt idx="9">
                  <c:v>4</c:v>
                </c:pt>
                <c:pt idx="10">
                  <c:v>2012-1</c:v>
                </c:pt>
                <c:pt idx="11">
                  <c:v>2</c:v>
                </c:pt>
                <c:pt idx="12">
                  <c:v>3</c:v>
                </c:pt>
                <c:pt idx="13">
                  <c:v>4</c:v>
                </c:pt>
                <c:pt idx="14">
                  <c:v>2013-1</c:v>
                </c:pt>
                <c:pt idx="15">
                  <c:v>2</c:v>
                </c:pt>
              </c:strCache>
            </c:strRef>
          </c:cat>
          <c:val>
            <c:numRef>
              <c:f>Sheet1!$D$2:$D$17</c:f>
              <c:numCache>
                <c:formatCode>General</c:formatCode>
                <c:ptCount val="16"/>
                <c:pt idx="0">
                  <c:v>-7.5710457537962794E-2</c:v>
                </c:pt>
                <c:pt idx="1">
                  <c:v>-6.7444067119456608E-2</c:v>
                </c:pt>
                <c:pt idx="2">
                  <c:v>-4.3936166615951566E-2</c:v>
                </c:pt>
                <c:pt idx="3">
                  <c:v>-1.2580790101268446E-2</c:v>
                </c:pt>
                <c:pt idx="4">
                  <c:v>4.8409900316768173E-3</c:v>
                </c:pt>
                <c:pt idx="5">
                  <c:v>-4.2662953740149057E-3</c:v>
                </c:pt>
                <c:pt idx="6">
                  <c:v>-2.1182919282114798E-2</c:v>
                </c:pt>
                <c:pt idx="7">
                  <c:v>-1.4289964646994946E-2</c:v>
                </c:pt>
                <c:pt idx="8">
                  <c:v>1.4248185582621531E-4</c:v>
                </c:pt>
                <c:pt idx="9">
                  <c:v>2.1915868164176233E-2</c:v>
                </c:pt>
                <c:pt idx="10">
                  <c:v>3.7086547320122065E-2</c:v>
                </c:pt>
                <c:pt idx="11">
                  <c:v>2.1368393952575698E-2</c:v>
                </c:pt>
                <c:pt idx="12">
                  <c:v>2.6911246292153912E-2</c:v>
                </c:pt>
                <c:pt idx="13">
                  <c:v>5.8570065292230744E-2</c:v>
                </c:pt>
                <c:pt idx="14">
                  <c:v>0.12142784565805154</c:v>
                </c:pt>
                <c:pt idx="15">
                  <c:v>0.16608832718157096</c:v>
                </c:pt>
              </c:numCache>
            </c:numRef>
          </c:val>
          <c:smooth val="1"/>
          <c:extLst>
            <c:ext xmlns:c16="http://schemas.microsoft.com/office/drawing/2014/chart" uri="{C3380CC4-5D6E-409C-BE32-E72D297353CC}">
              <c16:uniqueId val="{0000002A-A913-40AA-A089-5F7BBD822CF0}"/>
            </c:ext>
          </c:extLst>
        </c:ser>
        <c:dLbls>
          <c:showLegendKey val="0"/>
          <c:showVal val="0"/>
          <c:showCatName val="0"/>
          <c:showSerName val="0"/>
          <c:showPercent val="0"/>
          <c:showBubbleSize val="0"/>
        </c:dLbls>
        <c:marker val="1"/>
        <c:smooth val="0"/>
        <c:axId val="405689184"/>
        <c:axId val="405689576"/>
      </c:lineChart>
      <c:catAx>
        <c:axId val="404917024"/>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709832"/>
        <c:crosses val="autoZero"/>
        <c:auto val="0"/>
        <c:lblAlgn val="ctr"/>
        <c:lblOffset val="100"/>
        <c:tickLblSkip val="1"/>
        <c:tickMarkSkip val="1"/>
        <c:noMultiLvlLbl val="0"/>
      </c:catAx>
      <c:valAx>
        <c:axId val="408709832"/>
        <c:scaling>
          <c:orientation val="minMax"/>
          <c:max val="14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4917024"/>
        <c:crosses val="autoZero"/>
        <c:crossBetween val="between"/>
        <c:majorUnit val="5"/>
        <c:minorUnit val="5"/>
      </c:valAx>
      <c:catAx>
        <c:axId val="405689184"/>
        <c:scaling>
          <c:orientation val="minMax"/>
        </c:scaling>
        <c:delete val="1"/>
        <c:axPos val="b"/>
        <c:numFmt formatCode="General" sourceLinked="1"/>
        <c:majorTickMark val="out"/>
        <c:minorTickMark val="none"/>
        <c:tickLblPos val="none"/>
        <c:crossAx val="405689576"/>
        <c:crosses val="autoZero"/>
        <c:auto val="0"/>
        <c:lblAlgn val="ctr"/>
        <c:lblOffset val="100"/>
        <c:noMultiLvlLbl val="0"/>
      </c:catAx>
      <c:valAx>
        <c:axId val="405689576"/>
        <c:scaling>
          <c:orientation val="minMax"/>
          <c:max val="0.2"/>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5689184"/>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434"/>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713"/>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E7DA-4821-AE4E-11041A34D7A8}"/>
              </c:ext>
            </c:extLst>
          </c:dPt>
          <c:dPt>
            <c:idx val="1"/>
            <c:invertIfNegative val="0"/>
            <c:bubble3D val="0"/>
            <c:extLst>
              <c:ext xmlns:c16="http://schemas.microsoft.com/office/drawing/2014/chart" uri="{C3380CC4-5D6E-409C-BE32-E72D297353CC}">
                <c16:uniqueId val="{00000001-E7DA-4821-AE4E-11041A34D7A8}"/>
              </c:ext>
            </c:extLst>
          </c:dPt>
          <c:dPt>
            <c:idx val="2"/>
            <c:invertIfNegative val="0"/>
            <c:bubble3D val="0"/>
            <c:extLst>
              <c:ext xmlns:c16="http://schemas.microsoft.com/office/drawing/2014/chart" uri="{C3380CC4-5D6E-409C-BE32-E72D297353CC}">
                <c16:uniqueId val="{00000002-E7DA-4821-AE4E-11041A34D7A8}"/>
              </c:ext>
            </c:extLst>
          </c:dPt>
          <c:dPt>
            <c:idx val="3"/>
            <c:invertIfNegative val="0"/>
            <c:bubble3D val="0"/>
            <c:extLst>
              <c:ext xmlns:c16="http://schemas.microsoft.com/office/drawing/2014/chart" uri="{C3380CC4-5D6E-409C-BE32-E72D297353CC}">
                <c16:uniqueId val="{00000003-E7DA-4821-AE4E-11041A34D7A8}"/>
              </c:ext>
            </c:extLst>
          </c:dPt>
          <c:dPt>
            <c:idx val="4"/>
            <c:invertIfNegative val="0"/>
            <c:bubble3D val="0"/>
            <c:extLst>
              <c:ext xmlns:c16="http://schemas.microsoft.com/office/drawing/2014/chart" uri="{C3380CC4-5D6E-409C-BE32-E72D297353CC}">
                <c16:uniqueId val="{00000004-E7DA-4821-AE4E-11041A34D7A8}"/>
              </c:ext>
            </c:extLst>
          </c:dPt>
          <c:dPt>
            <c:idx val="5"/>
            <c:invertIfNegative val="0"/>
            <c:bubble3D val="0"/>
            <c:extLst>
              <c:ext xmlns:c16="http://schemas.microsoft.com/office/drawing/2014/chart" uri="{C3380CC4-5D6E-409C-BE32-E72D297353CC}">
                <c16:uniqueId val="{00000005-E7DA-4821-AE4E-11041A34D7A8}"/>
              </c:ext>
            </c:extLst>
          </c:dPt>
          <c:dPt>
            <c:idx val="6"/>
            <c:invertIfNegative val="0"/>
            <c:bubble3D val="0"/>
            <c:extLst>
              <c:ext xmlns:c16="http://schemas.microsoft.com/office/drawing/2014/chart" uri="{C3380CC4-5D6E-409C-BE32-E72D297353CC}">
                <c16:uniqueId val="{00000006-E7DA-4821-AE4E-11041A34D7A8}"/>
              </c:ext>
            </c:extLst>
          </c:dPt>
          <c:dPt>
            <c:idx val="7"/>
            <c:invertIfNegative val="0"/>
            <c:bubble3D val="0"/>
            <c:extLst>
              <c:ext xmlns:c16="http://schemas.microsoft.com/office/drawing/2014/chart" uri="{C3380CC4-5D6E-409C-BE32-E72D297353CC}">
                <c16:uniqueId val="{00000007-E7DA-4821-AE4E-11041A34D7A8}"/>
              </c:ext>
            </c:extLst>
          </c:dPt>
          <c:dPt>
            <c:idx val="8"/>
            <c:invertIfNegative val="0"/>
            <c:bubble3D val="0"/>
            <c:extLst>
              <c:ext xmlns:c16="http://schemas.microsoft.com/office/drawing/2014/chart" uri="{C3380CC4-5D6E-409C-BE32-E72D297353CC}">
                <c16:uniqueId val="{00000008-E7DA-4821-AE4E-11041A34D7A8}"/>
              </c:ext>
            </c:extLst>
          </c:dPt>
          <c:dPt>
            <c:idx val="9"/>
            <c:invertIfNegative val="0"/>
            <c:bubble3D val="0"/>
            <c:extLst>
              <c:ext xmlns:c16="http://schemas.microsoft.com/office/drawing/2014/chart" uri="{C3380CC4-5D6E-409C-BE32-E72D297353CC}">
                <c16:uniqueId val="{00000009-E7DA-4821-AE4E-11041A34D7A8}"/>
              </c:ext>
            </c:extLst>
          </c:dPt>
          <c:dPt>
            <c:idx val="10"/>
            <c:invertIfNegative val="0"/>
            <c:bubble3D val="0"/>
            <c:extLst>
              <c:ext xmlns:c16="http://schemas.microsoft.com/office/drawing/2014/chart" uri="{C3380CC4-5D6E-409C-BE32-E72D297353CC}">
                <c16:uniqueId val="{0000000A-E7DA-4821-AE4E-11041A34D7A8}"/>
              </c:ext>
            </c:extLst>
          </c:dPt>
          <c:dPt>
            <c:idx val="11"/>
            <c:invertIfNegative val="0"/>
            <c:bubble3D val="0"/>
            <c:extLst>
              <c:ext xmlns:c16="http://schemas.microsoft.com/office/drawing/2014/chart" uri="{C3380CC4-5D6E-409C-BE32-E72D297353CC}">
                <c16:uniqueId val="{0000000B-E7DA-4821-AE4E-11041A34D7A8}"/>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E7DA-4821-AE4E-11041A34D7A8}"/>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E7DA-4821-AE4E-11041A34D7A8}"/>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E7DA-4821-AE4E-11041A34D7A8}"/>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E7DA-4821-AE4E-11041A34D7A8}"/>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2010-1</c:v>
                </c:pt>
                <c:pt idx="2">
                  <c:v>2</c:v>
                </c:pt>
                <c:pt idx="3">
                  <c:v>3</c:v>
                </c:pt>
                <c:pt idx="4">
                  <c:v>4</c:v>
                </c:pt>
                <c:pt idx="5">
                  <c:v>2011-1</c:v>
                </c:pt>
                <c:pt idx="6">
                  <c:v>2</c:v>
                </c:pt>
                <c:pt idx="7">
                  <c:v>3</c:v>
                </c:pt>
                <c:pt idx="8">
                  <c:v>4</c:v>
                </c:pt>
                <c:pt idx="9">
                  <c:v>2012-1</c:v>
                </c:pt>
                <c:pt idx="10">
                  <c:v>2</c:v>
                </c:pt>
                <c:pt idx="11">
                  <c:v>3</c:v>
                </c:pt>
                <c:pt idx="12">
                  <c:v>4</c:v>
                </c:pt>
                <c:pt idx="13">
                  <c:v>2013-1</c:v>
                </c:pt>
                <c:pt idx="14">
                  <c:v>2</c:v>
                </c:pt>
                <c:pt idx="15">
                  <c:v>3</c:v>
                </c:pt>
              </c:strCache>
            </c:strRef>
          </c:cat>
          <c:val>
            <c:numRef>
              <c:f>Sheet1!$B$2:$B$17</c:f>
              <c:numCache>
                <c:formatCode>0.0</c:formatCode>
                <c:ptCount val="16"/>
                <c:pt idx="0">
                  <c:v>112.041</c:v>
                </c:pt>
                <c:pt idx="1">
                  <c:v>113.11</c:v>
                </c:pt>
                <c:pt idx="2">
                  <c:v>114.276</c:v>
                </c:pt>
                <c:pt idx="3">
                  <c:v>112.295</c:v>
                </c:pt>
                <c:pt idx="4">
                  <c:v>111.563</c:v>
                </c:pt>
                <c:pt idx="5">
                  <c:v>110.714</c:v>
                </c:pt>
                <c:pt idx="6">
                  <c:v>112.643</c:v>
                </c:pt>
                <c:pt idx="7">
                  <c:v>112.31100000000001</c:v>
                </c:pt>
                <c:pt idx="8">
                  <c:v>114.008</c:v>
                </c:pt>
                <c:pt idx="9">
                  <c:v>114.82</c:v>
                </c:pt>
                <c:pt idx="10">
                  <c:v>115.05</c:v>
                </c:pt>
                <c:pt idx="11">
                  <c:v>121.55200000000001</c:v>
                </c:pt>
                <c:pt idx="12">
                  <c:v>124.07905841943362</c:v>
                </c:pt>
                <c:pt idx="13">
                  <c:v>126.9637723218963</c:v>
                </c:pt>
                <c:pt idx="14">
                  <c:v>134.42443808004643</c:v>
                </c:pt>
                <c:pt idx="15">
                  <c:v>145.47207553555779</c:v>
                </c:pt>
              </c:numCache>
            </c:numRef>
          </c:val>
          <c:extLst>
            <c:ext xmlns:c16="http://schemas.microsoft.com/office/drawing/2014/chart" uri="{C3380CC4-5D6E-409C-BE32-E72D297353CC}">
              <c16:uniqueId val="{00000014-E7DA-4821-AE4E-11041A34D7A8}"/>
            </c:ext>
          </c:extLst>
        </c:ser>
        <c:dLbls>
          <c:showLegendKey val="0"/>
          <c:showVal val="0"/>
          <c:showCatName val="0"/>
          <c:showSerName val="0"/>
          <c:showPercent val="0"/>
          <c:showBubbleSize val="0"/>
        </c:dLbls>
        <c:gapWidth val="50"/>
        <c:axId val="406278864"/>
        <c:axId val="406279256"/>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E7DA-4821-AE4E-11041A34D7A8}"/>
              </c:ext>
            </c:extLst>
          </c:dPt>
          <c:dPt>
            <c:idx val="13"/>
            <c:marker>
              <c:symbol val="none"/>
            </c:marker>
            <c:bubble3D val="0"/>
            <c:extLst>
              <c:ext xmlns:c16="http://schemas.microsoft.com/office/drawing/2014/chart" uri="{C3380CC4-5D6E-409C-BE32-E72D297353CC}">
                <c16:uniqueId val="{00000016-E7DA-4821-AE4E-11041A34D7A8}"/>
              </c:ext>
            </c:extLst>
          </c:dPt>
          <c:dPt>
            <c:idx val="14"/>
            <c:marker>
              <c:symbol val="none"/>
            </c:marker>
            <c:bubble3D val="0"/>
            <c:extLst>
              <c:ext xmlns:c16="http://schemas.microsoft.com/office/drawing/2014/chart" uri="{C3380CC4-5D6E-409C-BE32-E72D297353CC}">
                <c16:uniqueId val="{00000017-E7DA-4821-AE4E-11041A34D7A8}"/>
              </c:ext>
            </c:extLst>
          </c:dPt>
          <c:dPt>
            <c:idx val="15"/>
            <c:marker>
              <c:symbol val="none"/>
            </c:marker>
            <c:bubble3D val="0"/>
            <c:extLst>
              <c:ext xmlns:c16="http://schemas.microsoft.com/office/drawing/2014/chart" uri="{C3380CC4-5D6E-409C-BE32-E72D297353CC}">
                <c16:uniqueId val="{00000018-E7DA-4821-AE4E-11041A34D7A8}"/>
              </c:ext>
            </c:extLst>
          </c:dPt>
          <c:cat>
            <c:strRef>
              <c:f>Sheet1!$A$2:$A$17</c:f>
              <c:strCache>
                <c:ptCount val="16"/>
                <c:pt idx="0">
                  <c:v>4</c:v>
                </c:pt>
                <c:pt idx="1">
                  <c:v>2010-1</c:v>
                </c:pt>
                <c:pt idx="2">
                  <c:v>2</c:v>
                </c:pt>
                <c:pt idx="3">
                  <c:v>3</c:v>
                </c:pt>
                <c:pt idx="4">
                  <c:v>4</c:v>
                </c:pt>
                <c:pt idx="5">
                  <c:v>2011-1</c:v>
                </c:pt>
                <c:pt idx="6">
                  <c:v>2</c:v>
                </c:pt>
                <c:pt idx="7">
                  <c:v>3</c:v>
                </c:pt>
                <c:pt idx="8">
                  <c:v>4</c:v>
                </c:pt>
                <c:pt idx="9">
                  <c:v>2012-1</c:v>
                </c:pt>
                <c:pt idx="10">
                  <c:v>2</c:v>
                </c:pt>
                <c:pt idx="11">
                  <c:v>3</c:v>
                </c:pt>
                <c:pt idx="12">
                  <c:v>4</c:v>
                </c:pt>
                <c:pt idx="13">
                  <c:v>2013-1</c:v>
                </c:pt>
                <c:pt idx="14">
                  <c:v>2</c:v>
                </c:pt>
                <c:pt idx="15">
                  <c:v>3</c:v>
                </c:pt>
              </c:strCache>
            </c:strRef>
          </c:cat>
          <c:val>
            <c:numRef>
              <c:f>Sheet1!$C$2:$C$17</c:f>
              <c:numCache>
                <c:formatCode>General</c:formatCode>
                <c:ptCount val="16"/>
                <c:pt idx="0">
                  <c:v>-6.7444067119456608E-2</c:v>
                </c:pt>
                <c:pt idx="1">
                  <c:v>-4.3936166615951566E-2</c:v>
                </c:pt>
                <c:pt idx="2">
                  <c:v>-1.2580790101268446E-2</c:v>
                </c:pt>
                <c:pt idx="3">
                  <c:v>4.8409900316768173E-3</c:v>
                </c:pt>
                <c:pt idx="4">
                  <c:v>-4.2662953740149057E-3</c:v>
                </c:pt>
                <c:pt idx="5">
                  <c:v>-2.1182919282114798E-2</c:v>
                </c:pt>
                <c:pt idx="6">
                  <c:v>-1.4289964646994946E-2</c:v>
                </c:pt>
                <c:pt idx="7">
                  <c:v>1.4248185582621531E-4</c:v>
                </c:pt>
                <c:pt idx="8">
                  <c:v>2.1915868164176233E-2</c:v>
                </c:pt>
                <c:pt idx="9">
                  <c:v>3.7086547320122065E-2</c:v>
                </c:pt>
                <c:pt idx="10">
                  <c:v>2.1368393952575726E-2</c:v>
                </c:pt>
                <c:pt idx="11">
                  <c:v>8.2280453383907215E-2</c:v>
                </c:pt>
                <c:pt idx="12">
                  <c:v>8.8336418667406047E-2</c:v>
                </c:pt>
                <c:pt idx="13">
                  <c:v>0.10576356315882518</c:v>
                </c:pt>
                <c:pt idx="14">
                  <c:v>0.1684001571494691</c:v>
                </c:pt>
                <c:pt idx="15">
                  <c:v>0.19678882729661207</c:v>
                </c:pt>
              </c:numCache>
            </c:numRef>
          </c:val>
          <c:smooth val="1"/>
          <c:extLst>
            <c:ext xmlns:c16="http://schemas.microsoft.com/office/drawing/2014/chart" uri="{C3380CC4-5D6E-409C-BE32-E72D297353CC}">
              <c16:uniqueId val="{00000019-E7DA-4821-AE4E-11041A34D7A8}"/>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E7DA-4821-AE4E-11041A34D7A8}"/>
              </c:ext>
            </c:extLst>
          </c:dPt>
          <c:dPt>
            <c:idx val="1"/>
            <c:marker>
              <c:symbol val="none"/>
            </c:marker>
            <c:bubble3D val="0"/>
            <c:extLst>
              <c:ext xmlns:c16="http://schemas.microsoft.com/office/drawing/2014/chart" uri="{C3380CC4-5D6E-409C-BE32-E72D297353CC}">
                <c16:uniqueId val="{0000001B-E7DA-4821-AE4E-11041A34D7A8}"/>
              </c:ext>
            </c:extLst>
          </c:dPt>
          <c:dPt>
            <c:idx val="2"/>
            <c:marker>
              <c:symbol val="none"/>
            </c:marker>
            <c:bubble3D val="0"/>
            <c:extLst>
              <c:ext xmlns:c16="http://schemas.microsoft.com/office/drawing/2014/chart" uri="{C3380CC4-5D6E-409C-BE32-E72D297353CC}">
                <c16:uniqueId val="{0000001C-E7DA-4821-AE4E-11041A34D7A8}"/>
              </c:ext>
            </c:extLst>
          </c:dPt>
          <c:dPt>
            <c:idx val="3"/>
            <c:marker>
              <c:symbol val="none"/>
            </c:marker>
            <c:bubble3D val="0"/>
            <c:extLst>
              <c:ext xmlns:c16="http://schemas.microsoft.com/office/drawing/2014/chart" uri="{C3380CC4-5D6E-409C-BE32-E72D297353CC}">
                <c16:uniqueId val="{0000001D-E7DA-4821-AE4E-11041A34D7A8}"/>
              </c:ext>
            </c:extLst>
          </c:dPt>
          <c:dPt>
            <c:idx val="4"/>
            <c:marker>
              <c:symbol val="none"/>
            </c:marker>
            <c:bubble3D val="0"/>
            <c:extLst>
              <c:ext xmlns:c16="http://schemas.microsoft.com/office/drawing/2014/chart" uri="{C3380CC4-5D6E-409C-BE32-E72D297353CC}">
                <c16:uniqueId val="{0000001E-E7DA-4821-AE4E-11041A34D7A8}"/>
              </c:ext>
            </c:extLst>
          </c:dPt>
          <c:dPt>
            <c:idx val="5"/>
            <c:marker>
              <c:symbol val="none"/>
            </c:marker>
            <c:bubble3D val="0"/>
            <c:extLst>
              <c:ext xmlns:c16="http://schemas.microsoft.com/office/drawing/2014/chart" uri="{C3380CC4-5D6E-409C-BE32-E72D297353CC}">
                <c16:uniqueId val="{0000001F-E7DA-4821-AE4E-11041A34D7A8}"/>
              </c:ext>
            </c:extLst>
          </c:dPt>
          <c:dPt>
            <c:idx val="6"/>
            <c:marker>
              <c:symbol val="none"/>
            </c:marker>
            <c:bubble3D val="0"/>
            <c:extLst>
              <c:ext xmlns:c16="http://schemas.microsoft.com/office/drawing/2014/chart" uri="{C3380CC4-5D6E-409C-BE32-E72D297353CC}">
                <c16:uniqueId val="{00000020-E7DA-4821-AE4E-11041A34D7A8}"/>
              </c:ext>
            </c:extLst>
          </c:dPt>
          <c:dPt>
            <c:idx val="7"/>
            <c:marker>
              <c:symbol val="none"/>
            </c:marker>
            <c:bubble3D val="0"/>
            <c:extLst>
              <c:ext xmlns:c16="http://schemas.microsoft.com/office/drawing/2014/chart" uri="{C3380CC4-5D6E-409C-BE32-E72D297353CC}">
                <c16:uniqueId val="{00000021-E7DA-4821-AE4E-11041A34D7A8}"/>
              </c:ext>
            </c:extLst>
          </c:dPt>
          <c:dPt>
            <c:idx val="8"/>
            <c:marker>
              <c:symbol val="none"/>
            </c:marker>
            <c:bubble3D val="0"/>
            <c:extLst>
              <c:ext xmlns:c16="http://schemas.microsoft.com/office/drawing/2014/chart" uri="{C3380CC4-5D6E-409C-BE32-E72D297353CC}">
                <c16:uniqueId val="{00000022-E7DA-4821-AE4E-11041A34D7A8}"/>
              </c:ext>
            </c:extLst>
          </c:dPt>
          <c:dPt>
            <c:idx val="9"/>
            <c:marker>
              <c:symbol val="none"/>
            </c:marker>
            <c:bubble3D val="0"/>
            <c:extLst>
              <c:ext xmlns:c16="http://schemas.microsoft.com/office/drawing/2014/chart" uri="{C3380CC4-5D6E-409C-BE32-E72D297353CC}">
                <c16:uniqueId val="{00000023-E7DA-4821-AE4E-11041A34D7A8}"/>
              </c:ext>
            </c:extLst>
          </c:dPt>
          <c:dPt>
            <c:idx val="10"/>
            <c:marker>
              <c:symbol val="none"/>
            </c:marker>
            <c:bubble3D val="0"/>
            <c:extLst>
              <c:ext xmlns:c16="http://schemas.microsoft.com/office/drawing/2014/chart" uri="{C3380CC4-5D6E-409C-BE32-E72D297353CC}">
                <c16:uniqueId val="{00000024-E7DA-4821-AE4E-11041A34D7A8}"/>
              </c:ext>
            </c:extLst>
          </c:dPt>
          <c:dPt>
            <c:idx val="11"/>
            <c:marker>
              <c:symbol val="none"/>
            </c:marker>
            <c:bubble3D val="0"/>
            <c:extLst>
              <c:ext xmlns:c16="http://schemas.microsoft.com/office/drawing/2014/chart" uri="{C3380CC4-5D6E-409C-BE32-E72D297353CC}">
                <c16:uniqueId val="{00000025-E7DA-4821-AE4E-11041A34D7A8}"/>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2010-1</c:v>
                </c:pt>
                <c:pt idx="2">
                  <c:v>2</c:v>
                </c:pt>
                <c:pt idx="3">
                  <c:v>3</c:v>
                </c:pt>
                <c:pt idx="4">
                  <c:v>4</c:v>
                </c:pt>
                <c:pt idx="5">
                  <c:v>2011-1</c:v>
                </c:pt>
                <c:pt idx="6">
                  <c:v>2</c:v>
                </c:pt>
                <c:pt idx="7">
                  <c:v>3</c:v>
                </c:pt>
                <c:pt idx="8">
                  <c:v>4</c:v>
                </c:pt>
                <c:pt idx="9">
                  <c:v>2012-1</c:v>
                </c:pt>
                <c:pt idx="10">
                  <c:v>2</c:v>
                </c:pt>
                <c:pt idx="11">
                  <c:v>3</c:v>
                </c:pt>
                <c:pt idx="12">
                  <c:v>4</c:v>
                </c:pt>
                <c:pt idx="13">
                  <c:v>2013-1</c:v>
                </c:pt>
                <c:pt idx="14">
                  <c:v>2</c:v>
                </c:pt>
                <c:pt idx="15">
                  <c:v>3</c:v>
                </c:pt>
              </c:strCache>
            </c:strRef>
          </c:cat>
          <c:val>
            <c:numRef>
              <c:f>Sheet1!$D$2:$D$17</c:f>
              <c:numCache>
                <c:formatCode>General</c:formatCode>
                <c:ptCount val="16"/>
                <c:pt idx="0">
                  <c:v>-6.7444067119456608E-2</c:v>
                </c:pt>
                <c:pt idx="1">
                  <c:v>-4.3936166615951566E-2</c:v>
                </c:pt>
                <c:pt idx="2">
                  <c:v>-1.2580790101268446E-2</c:v>
                </c:pt>
                <c:pt idx="3">
                  <c:v>4.8409900316768173E-3</c:v>
                </c:pt>
                <c:pt idx="4">
                  <c:v>-4.2662953740149057E-3</c:v>
                </c:pt>
                <c:pt idx="5">
                  <c:v>-2.1182919282114798E-2</c:v>
                </c:pt>
                <c:pt idx="6">
                  <c:v>-1.4289964646994946E-2</c:v>
                </c:pt>
                <c:pt idx="7">
                  <c:v>1.4248185582621531E-4</c:v>
                </c:pt>
                <c:pt idx="8">
                  <c:v>2.1915868164176233E-2</c:v>
                </c:pt>
                <c:pt idx="9">
                  <c:v>3.7086547320122065E-2</c:v>
                </c:pt>
                <c:pt idx="10">
                  <c:v>2.1368393952575726E-2</c:v>
                </c:pt>
                <c:pt idx="11">
                  <c:v>8.2280453383907215E-2</c:v>
                </c:pt>
                <c:pt idx="12">
                  <c:v>8.8336418667406047E-2</c:v>
                </c:pt>
                <c:pt idx="13">
                  <c:v>0.10576356315882518</c:v>
                </c:pt>
                <c:pt idx="14">
                  <c:v>0.1684001571494691</c:v>
                </c:pt>
                <c:pt idx="15">
                  <c:v>0.19678882729661207</c:v>
                </c:pt>
              </c:numCache>
            </c:numRef>
          </c:val>
          <c:smooth val="1"/>
          <c:extLst>
            <c:ext xmlns:c16="http://schemas.microsoft.com/office/drawing/2014/chart" uri="{C3380CC4-5D6E-409C-BE32-E72D297353CC}">
              <c16:uniqueId val="{00000026-E7DA-4821-AE4E-11041A34D7A8}"/>
            </c:ext>
          </c:extLst>
        </c:ser>
        <c:dLbls>
          <c:showLegendKey val="0"/>
          <c:showVal val="0"/>
          <c:showCatName val="0"/>
          <c:showSerName val="0"/>
          <c:showPercent val="0"/>
          <c:showBubbleSize val="0"/>
        </c:dLbls>
        <c:marker val="1"/>
        <c:smooth val="0"/>
        <c:axId val="406279648"/>
        <c:axId val="406280040"/>
      </c:lineChart>
      <c:catAx>
        <c:axId val="406278864"/>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6279256"/>
        <c:crosses val="autoZero"/>
        <c:auto val="0"/>
        <c:lblAlgn val="ctr"/>
        <c:lblOffset val="100"/>
        <c:tickLblSkip val="1"/>
        <c:tickMarkSkip val="1"/>
        <c:noMultiLvlLbl val="0"/>
      </c:catAx>
      <c:valAx>
        <c:axId val="406279256"/>
        <c:scaling>
          <c:orientation val="minMax"/>
          <c:max val="15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278864"/>
        <c:crosses val="autoZero"/>
        <c:crossBetween val="between"/>
        <c:majorUnit val="5"/>
        <c:minorUnit val="5"/>
      </c:valAx>
      <c:catAx>
        <c:axId val="406279648"/>
        <c:scaling>
          <c:orientation val="minMax"/>
        </c:scaling>
        <c:delete val="1"/>
        <c:axPos val="b"/>
        <c:numFmt formatCode="General" sourceLinked="1"/>
        <c:majorTickMark val="out"/>
        <c:minorTickMark val="none"/>
        <c:tickLblPos val="none"/>
        <c:crossAx val="406280040"/>
        <c:crosses val="autoZero"/>
        <c:auto val="0"/>
        <c:lblAlgn val="ctr"/>
        <c:lblOffset val="100"/>
        <c:noMultiLvlLbl val="0"/>
      </c:catAx>
      <c:valAx>
        <c:axId val="406280040"/>
        <c:scaling>
          <c:orientation val="minMax"/>
          <c:max val="0.2"/>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279648"/>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478"/>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769"/>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41EC-4811-83BB-3A2B4AC52BB9}"/>
              </c:ext>
            </c:extLst>
          </c:dPt>
          <c:dPt>
            <c:idx val="1"/>
            <c:invertIfNegative val="0"/>
            <c:bubble3D val="0"/>
            <c:extLst>
              <c:ext xmlns:c16="http://schemas.microsoft.com/office/drawing/2014/chart" uri="{C3380CC4-5D6E-409C-BE32-E72D297353CC}">
                <c16:uniqueId val="{00000001-41EC-4811-83BB-3A2B4AC52BB9}"/>
              </c:ext>
            </c:extLst>
          </c:dPt>
          <c:dPt>
            <c:idx val="2"/>
            <c:invertIfNegative val="0"/>
            <c:bubble3D val="0"/>
            <c:extLst>
              <c:ext xmlns:c16="http://schemas.microsoft.com/office/drawing/2014/chart" uri="{C3380CC4-5D6E-409C-BE32-E72D297353CC}">
                <c16:uniqueId val="{00000002-41EC-4811-83BB-3A2B4AC52BB9}"/>
              </c:ext>
            </c:extLst>
          </c:dPt>
          <c:dPt>
            <c:idx val="3"/>
            <c:invertIfNegative val="0"/>
            <c:bubble3D val="0"/>
            <c:extLst>
              <c:ext xmlns:c16="http://schemas.microsoft.com/office/drawing/2014/chart" uri="{C3380CC4-5D6E-409C-BE32-E72D297353CC}">
                <c16:uniqueId val="{00000003-41EC-4811-83BB-3A2B4AC52BB9}"/>
              </c:ext>
            </c:extLst>
          </c:dPt>
          <c:dPt>
            <c:idx val="4"/>
            <c:invertIfNegative val="0"/>
            <c:bubble3D val="0"/>
            <c:extLst>
              <c:ext xmlns:c16="http://schemas.microsoft.com/office/drawing/2014/chart" uri="{C3380CC4-5D6E-409C-BE32-E72D297353CC}">
                <c16:uniqueId val="{00000004-41EC-4811-83BB-3A2B4AC52BB9}"/>
              </c:ext>
            </c:extLst>
          </c:dPt>
          <c:dPt>
            <c:idx val="5"/>
            <c:invertIfNegative val="0"/>
            <c:bubble3D val="0"/>
            <c:extLst>
              <c:ext xmlns:c16="http://schemas.microsoft.com/office/drawing/2014/chart" uri="{C3380CC4-5D6E-409C-BE32-E72D297353CC}">
                <c16:uniqueId val="{00000005-41EC-4811-83BB-3A2B4AC52BB9}"/>
              </c:ext>
            </c:extLst>
          </c:dPt>
          <c:dPt>
            <c:idx val="6"/>
            <c:invertIfNegative val="0"/>
            <c:bubble3D val="0"/>
            <c:extLst>
              <c:ext xmlns:c16="http://schemas.microsoft.com/office/drawing/2014/chart" uri="{C3380CC4-5D6E-409C-BE32-E72D297353CC}">
                <c16:uniqueId val="{00000006-41EC-4811-83BB-3A2B4AC52BB9}"/>
              </c:ext>
            </c:extLst>
          </c:dPt>
          <c:dPt>
            <c:idx val="7"/>
            <c:invertIfNegative val="0"/>
            <c:bubble3D val="0"/>
            <c:extLst>
              <c:ext xmlns:c16="http://schemas.microsoft.com/office/drawing/2014/chart" uri="{C3380CC4-5D6E-409C-BE32-E72D297353CC}">
                <c16:uniqueId val="{00000007-41EC-4811-83BB-3A2B4AC52BB9}"/>
              </c:ext>
            </c:extLst>
          </c:dPt>
          <c:dPt>
            <c:idx val="8"/>
            <c:invertIfNegative val="0"/>
            <c:bubble3D val="0"/>
            <c:extLst>
              <c:ext xmlns:c16="http://schemas.microsoft.com/office/drawing/2014/chart" uri="{C3380CC4-5D6E-409C-BE32-E72D297353CC}">
                <c16:uniqueId val="{00000008-41EC-4811-83BB-3A2B4AC52BB9}"/>
              </c:ext>
            </c:extLst>
          </c:dPt>
          <c:dPt>
            <c:idx val="9"/>
            <c:invertIfNegative val="0"/>
            <c:bubble3D val="0"/>
            <c:extLst>
              <c:ext xmlns:c16="http://schemas.microsoft.com/office/drawing/2014/chart" uri="{C3380CC4-5D6E-409C-BE32-E72D297353CC}">
                <c16:uniqueId val="{00000009-41EC-4811-83BB-3A2B4AC52BB9}"/>
              </c:ext>
            </c:extLst>
          </c:dPt>
          <c:dPt>
            <c:idx val="10"/>
            <c:invertIfNegative val="0"/>
            <c:bubble3D val="0"/>
            <c:extLst>
              <c:ext xmlns:c16="http://schemas.microsoft.com/office/drawing/2014/chart" uri="{C3380CC4-5D6E-409C-BE32-E72D297353CC}">
                <c16:uniqueId val="{0000000A-41EC-4811-83BB-3A2B4AC52BB9}"/>
              </c:ext>
            </c:extLst>
          </c:dPt>
          <c:dPt>
            <c:idx val="11"/>
            <c:invertIfNegative val="0"/>
            <c:bubble3D val="0"/>
            <c:extLst>
              <c:ext xmlns:c16="http://schemas.microsoft.com/office/drawing/2014/chart" uri="{C3380CC4-5D6E-409C-BE32-E72D297353CC}">
                <c16:uniqueId val="{0000000B-41EC-4811-83BB-3A2B4AC52BB9}"/>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41EC-4811-83BB-3A2B4AC52BB9}"/>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41EC-4811-83BB-3A2B4AC52BB9}"/>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41EC-4811-83BB-3A2B4AC52BB9}"/>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41EC-4811-83BB-3A2B4AC52BB9}"/>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2010-1</c:v>
                </c:pt>
                <c:pt idx="1">
                  <c:v>2</c:v>
                </c:pt>
                <c:pt idx="2">
                  <c:v>3</c:v>
                </c:pt>
                <c:pt idx="3">
                  <c:v>4</c:v>
                </c:pt>
                <c:pt idx="4">
                  <c:v>2011-1</c:v>
                </c:pt>
                <c:pt idx="5">
                  <c:v>2</c:v>
                </c:pt>
                <c:pt idx="6">
                  <c:v>3</c:v>
                </c:pt>
                <c:pt idx="7">
                  <c:v>4</c:v>
                </c:pt>
                <c:pt idx="8">
                  <c:v>2012-1</c:v>
                </c:pt>
                <c:pt idx="9">
                  <c:v>2</c:v>
                </c:pt>
                <c:pt idx="10">
                  <c:v>3</c:v>
                </c:pt>
                <c:pt idx="11">
                  <c:v>4</c:v>
                </c:pt>
                <c:pt idx="12">
                  <c:v>2013-1</c:v>
                </c:pt>
                <c:pt idx="13">
                  <c:v>2</c:v>
                </c:pt>
                <c:pt idx="14">
                  <c:v>3</c:v>
                </c:pt>
                <c:pt idx="15">
                  <c:v>4</c:v>
                </c:pt>
              </c:strCache>
            </c:strRef>
          </c:cat>
          <c:val>
            <c:numRef>
              <c:f>Sheet1!$B$2:$B$17</c:f>
              <c:numCache>
                <c:formatCode>0.0</c:formatCode>
                <c:ptCount val="16"/>
                <c:pt idx="0">
                  <c:v>113.11</c:v>
                </c:pt>
                <c:pt idx="1">
                  <c:v>114.276</c:v>
                </c:pt>
                <c:pt idx="2">
                  <c:v>112.295</c:v>
                </c:pt>
                <c:pt idx="3">
                  <c:v>111.563</c:v>
                </c:pt>
                <c:pt idx="4">
                  <c:v>110.714</c:v>
                </c:pt>
                <c:pt idx="5">
                  <c:v>112.643</c:v>
                </c:pt>
                <c:pt idx="6">
                  <c:v>112.31100000000001</c:v>
                </c:pt>
                <c:pt idx="7">
                  <c:v>114.008</c:v>
                </c:pt>
                <c:pt idx="8">
                  <c:v>114.82</c:v>
                </c:pt>
                <c:pt idx="9">
                  <c:v>115.05</c:v>
                </c:pt>
                <c:pt idx="10">
                  <c:v>121.55200000000001</c:v>
                </c:pt>
                <c:pt idx="11">
                  <c:v>124.86</c:v>
                </c:pt>
                <c:pt idx="12">
                  <c:v>124.97087328767122</c:v>
                </c:pt>
                <c:pt idx="13">
                  <c:v>130.50839928142159</c:v>
                </c:pt>
                <c:pt idx="14">
                  <c:v>145.49545849265218</c:v>
                </c:pt>
                <c:pt idx="15" formatCode="General">
                  <c:v>150.09766339262001</c:v>
                </c:pt>
              </c:numCache>
            </c:numRef>
          </c:val>
          <c:extLst>
            <c:ext xmlns:c16="http://schemas.microsoft.com/office/drawing/2014/chart" uri="{C3380CC4-5D6E-409C-BE32-E72D297353CC}">
              <c16:uniqueId val="{00000014-41EC-4811-83BB-3A2B4AC52BB9}"/>
            </c:ext>
          </c:extLst>
        </c:ser>
        <c:dLbls>
          <c:showLegendKey val="0"/>
          <c:showVal val="0"/>
          <c:showCatName val="0"/>
          <c:showSerName val="0"/>
          <c:showPercent val="0"/>
          <c:showBubbleSize val="0"/>
        </c:dLbls>
        <c:gapWidth val="50"/>
        <c:axId val="409629376"/>
        <c:axId val="40962976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41EC-4811-83BB-3A2B4AC52BB9}"/>
              </c:ext>
            </c:extLst>
          </c:dPt>
          <c:dPt>
            <c:idx val="13"/>
            <c:marker>
              <c:symbol val="none"/>
            </c:marker>
            <c:bubble3D val="0"/>
            <c:extLst>
              <c:ext xmlns:c16="http://schemas.microsoft.com/office/drawing/2014/chart" uri="{C3380CC4-5D6E-409C-BE32-E72D297353CC}">
                <c16:uniqueId val="{00000016-41EC-4811-83BB-3A2B4AC52BB9}"/>
              </c:ext>
            </c:extLst>
          </c:dPt>
          <c:dPt>
            <c:idx val="14"/>
            <c:marker>
              <c:symbol val="none"/>
            </c:marker>
            <c:bubble3D val="0"/>
            <c:extLst>
              <c:ext xmlns:c16="http://schemas.microsoft.com/office/drawing/2014/chart" uri="{C3380CC4-5D6E-409C-BE32-E72D297353CC}">
                <c16:uniqueId val="{00000017-41EC-4811-83BB-3A2B4AC52BB9}"/>
              </c:ext>
            </c:extLst>
          </c:dPt>
          <c:dPt>
            <c:idx val="15"/>
            <c:marker>
              <c:symbol val="none"/>
            </c:marker>
            <c:bubble3D val="0"/>
            <c:extLst>
              <c:ext xmlns:c16="http://schemas.microsoft.com/office/drawing/2014/chart" uri="{C3380CC4-5D6E-409C-BE32-E72D297353CC}">
                <c16:uniqueId val="{00000018-41EC-4811-83BB-3A2B4AC52BB9}"/>
              </c:ext>
            </c:extLst>
          </c:dPt>
          <c:cat>
            <c:strRef>
              <c:f>Sheet1!$A$2:$A$17</c:f>
              <c:strCache>
                <c:ptCount val="16"/>
                <c:pt idx="0">
                  <c:v>2010-1</c:v>
                </c:pt>
                <c:pt idx="1">
                  <c:v>2</c:v>
                </c:pt>
                <c:pt idx="2">
                  <c:v>3</c:v>
                </c:pt>
                <c:pt idx="3">
                  <c:v>4</c:v>
                </c:pt>
                <c:pt idx="4">
                  <c:v>2011-1</c:v>
                </c:pt>
                <c:pt idx="5">
                  <c:v>2</c:v>
                </c:pt>
                <c:pt idx="6">
                  <c:v>3</c:v>
                </c:pt>
                <c:pt idx="7">
                  <c:v>4</c:v>
                </c:pt>
                <c:pt idx="8">
                  <c:v>2012-1</c:v>
                </c:pt>
                <c:pt idx="9">
                  <c:v>2</c:v>
                </c:pt>
                <c:pt idx="10">
                  <c:v>3</c:v>
                </c:pt>
                <c:pt idx="11">
                  <c:v>4</c:v>
                </c:pt>
                <c:pt idx="12">
                  <c:v>2013-1</c:v>
                </c:pt>
                <c:pt idx="13">
                  <c:v>2</c:v>
                </c:pt>
                <c:pt idx="14">
                  <c:v>3</c:v>
                </c:pt>
                <c:pt idx="15">
                  <c:v>4</c:v>
                </c:pt>
              </c:strCache>
            </c:strRef>
          </c:cat>
          <c:val>
            <c:numRef>
              <c:f>Sheet1!$C$2:$C$17</c:f>
              <c:numCache>
                <c:formatCode>General</c:formatCode>
                <c:ptCount val="16"/>
                <c:pt idx="0">
                  <c:v>-4.3936166615951566E-2</c:v>
                </c:pt>
                <c:pt idx="1">
                  <c:v>-1.2580790101268446E-2</c:v>
                </c:pt>
                <c:pt idx="2">
                  <c:v>4.8409900316768173E-3</c:v>
                </c:pt>
                <c:pt idx="3">
                  <c:v>-4.2662953740149057E-3</c:v>
                </c:pt>
                <c:pt idx="4">
                  <c:v>-2.1182919282114798E-2</c:v>
                </c:pt>
                <c:pt idx="5">
                  <c:v>-1.4289964646994946E-2</c:v>
                </c:pt>
                <c:pt idx="6">
                  <c:v>1.4248185582621531E-4</c:v>
                </c:pt>
                <c:pt idx="7">
                  <c:v>2.1915868164176233E-2</c:v>
                </c:pt>
                <c:pt idx="8">
                  <c:v>3.7086547320122065E-2</c:v>
                </c:pt>
                <c:pt idx="9">
                  <c:v>2.1368393952575726E-2</c:v>
                </c:pt>
                <c:pt idx="10">
                  <c:v>8.2280453383907215E-2</c:v>
                </c:pt>
                <c:pt idx="11">
                  <c:v>9.5186302715598803E-2</c:v>
                </c:pt>
                <c:pt idx="12">
                  <c:v>8.840683929342652E-2</c:v>
                </c:pt>
                <c:pt idx="13">
                  <c:v>0.13436244486242144</c:v>
                </c:pt>
                <c:pt idx="14">
                  <c:v>0.1969811972871871</c:v>
                </c:pt>
                <c:pt idx="15">
                  <c:v>0.20212769015393239</c:v>
                </c:pt>
              </c:numCache>
            </c:numRef>
          </c:val>
          <c:smooth val="1"/>
          <c:extLst>
            <c:ext xmlns:c16="http://schemas.microsoft.com/office/drawing/2014/chart" uri="{C3380CC4-5D6E-409C-BE32-E72D297353CC}">
              <c16:uniqueId val="{00000019-41EC-4811-83BB-3A2B4AC52BB9}"/>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41EC-4811-83BB-3A2B4AC52BB9}"/>
              </c:ext>
            </c:extLst>
          </c:dPt>
          <c:dPt>
            <c:idx val="1"/>
            <c:marker>
              <c:symbol val="none"/>
            </c:marker>
            <c:bubble3D val="0"/>
            <c:extLst>
              <c:ext xmlns:c16="http://schemas.microsoft.com/office/drawing/2014/chart" uri="{C3380CC4-5D6E-409C-BE32-E72D297353CC}">
                <c16:uniqueId val="{0000001B-41EC-4811-83BB-3A2B4AC52BB9}"/>
              </c:ext>
            </c:extLst>
          </c:dPt>
          <c:dPt>
            <c:idx val="2"/>
            <c:marker>
              <c:symbol val="none"/>
            </c:marker>
            <c:bubble3D val="0"/>
            <c:extLst>
              <c:ext xmlns:c16="http://schemas.microsoft.com/office/drawing/2014/chart" uri="{C3380CC4-5D6E-409C-BE32-E72D297353CC}">
                <c16:uniqueId val="{0000001C-41EC-4811-83BB-3A2B4AC52BB9}"/>
              </c:ext>
            </c:extLst>
          </c:dPt>
          <c:dPt>
            <c:idx val="3"/>
            <c:marker>
              <c:symbol val="none"/>
            </c:marker>
            <c:bubble3D val="0"/>
            <c:extLst>
              <c:ext xmlns:c16="http://schemas.microsoft.com/office/drawing/2014/chart" uri="{C3380CC4-5D6E-409C-BE32-E72D297353CC}">
                <c16:uniqueId val="{0000001D-41EC-4811-83BB-3A2B4AC52BB9}"/>
              </c:ext>
            </c:extLst>
          </c:dPt>
          <c:dPt>
            <c:idx val="4"/>
            <c:marker>
              <c:symbol val="none"/>
            </c:marker>
            <c:bubble3D val="0"/>
            <c:extLst>
              <c:ext xmlns:c16="http://schemas.microsoft.com/office/drawing/2014/chart" uri="{C3380CC4-5D6E-409C-BE32-E72D297353CC}">
                <c16:uniqueId val="{0000001E-41EC-4811-83BB-3A2B4AC52BB9}"/>
              </c:ext>
            </c:extLst>
          </c:dPt>
          <c:dPt>
            <c:idx val="5"/>
            <c:marker>
              <c:symbol val="none"/>
            </c:marker>
            <c:bubble3D val="0"/>
            <c:extLst>
              <c:ext xmlns:c16="http://schemas.microsoft.com/office/drawing/2014/chart" uri="{C3380CC4-5D6E-409C-BE32-E72D297353CC}">
                <c16:uniqueId val="{0000001F-41EC-4811-83BB-3A2B4AC52BB9}"/>
              </c:ext>
            </c:extLst>
          </c:dPt>
          <c:dPt>
            <c:idx val="6"/>
            <c:marker>
              <c:symbol val="none"/>
            </c:marker>
            <c:bubble3D val="0"/>
            <c:extLst>
              <c:ext xmlns:c16="http://schemas.microsoft.com/office/drawing/2014/chart" uri="{C3380CC4-5D6E-409C-BE32-E72D297353CC}">
                <c16:uniqueId val="{00000020-41EC-4811-83BB-3A2B4AC52BB9}"/>
              </c:ext>
            </c:extLst>
          </c:dPt>
          <c:dPt>
            <c:idx val="7"/>
            <c:marker>
              <c:symbol val="none"/>
            </c:marker>
            <c:bubble3D val="0"/>
            <c:extLst>
              <c:ext xmlns:c16="http://schemas.microsoft.com/office/drawing/2014/chart" uri="{C3380CC4-5D6E-409C-BE32-E72D297353CC}">
                <c16:uniqueId val="{00000021-41EC-4811-83BB-3A2B4AC52BB9}"/>
              </c:ext>
            </c:extLst>
          </c:dPt>
          <c:dPt>
            <c:idx val="8"/>
            <c:marker>
              <c:symbol val="none"/>
            </c:marker>
            <c:bubble3D val="0"/>
            <c:extLst>
              <c:ext xmlns:c16="http://schemas.microsoft.com/office/drawing/2014/chart" uri="{C3380CC4-5D6E-409C-BE32-E72D297353CC}">
                <c16:uniqueId val="{00000022-41EC-4811-83BB-3A2B4AC52BB9}"/>
              </c:ext>
            </c:extLst>
          </c:dPt>
          <c:dPt>
            <c:idx val="9"/>
            <c:marker>
              <c:symbol val="none"/>
            </c:marker>
            <c:bubble3D val="0"/>
            <c:extLst>
              <c:ext xmlns:c16="http://schemas.microsoft.com/office/drawing/2014/chart" uri="{C3380CC4-5D6E-409C-BE32-E72D297353CC}">
                <c16:uniqueId val="{00000023-41EC-4811-83BB-3A2B4AC52BB9}"/>
              </c:ext>
            </c:extLst>
          </c:dPt>
          <c:dPt>
            <c:idx val="10"/>
            <c:marker>
              <c:symbol val="none"/>
            </c:marker>
            <c:bubble3D val="0"/>
            <c:extLst>
              <c:ext xmlns:c16="http://schemas.microsoft.com/office/drawing/2014/chart" uri="{C3380CC4-5D6E-409C-BE32-E72D297353CC}">
                <c16:uniqueId val="{00000024-41EC-4811-83BB-3A2B4AC52BB9}"/>
              </c:ext>
            </c:extLst>
          </c:dPt>
          <c:dPt>
            <c:idx val="11"/>
            <c:marker>
              <c:symbol val="none"/>
            </c:marker>
            <c:bubble3D val="0"/>
            <c:extLst>
              <c:ext xmlns:c16="http://schemas.microsoft.com/office/drawing/2014/chart" uri="{C3380CC4-5D6E-409C-BE32-E72D297353CC}">
                <c16:uniqueId val="{00000025-41EC-4811-83BB-3A2B4AC52BB9}"/>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2010-1</c:v>
                </c:pt>
                <c:pt idx="1">
                  <c:v>2</c:v>
                </c:pt>
                <c:pt idx="2">
                  <c:v>3</c:v>
                </c:pt>
                <c:pt idx="3">
                  <c:v>4</c:v>
                </c:pt>
                <c:pt idx="4">
                  <c:v>2011-1</c:v>
                </c:pt>
                <c:pt idx="5">
                  <c:v>2</c:v>
                </c:pt>
                <c:pt idx="6">
                  <c:v>3</c:v>
                </c:pt>
                <c:pt idx="7">
                  <c:v>4</c:v>
                </c:pt>
                <c:pt idx="8">
                  <c:v>2012-1</c:v>
                </c:pt>
                <c:pt idx="9">
                  <c:v>2</c:v>
                </c:pt>
                <c:pt idx="10">
                  <c:v>3</c:v>
                </c:pt>
                <c:pt idx="11">
                  <c:v>4</c:v>
                </c:pt>
                <c:pt idx="12">
                  <c:v>2013-1</c:v>
                </c:pt>
                <c:pt idx="13">
                  <c:v>2</c:v>
                </c:pt>
                <c:pt idx="14">
                  <c:v>3</c:v>
                </c:pt>
                <c:pt idx="15">
                  <c:v>4</c:v>
                </c:pt>
              </c:strCache>
            </c:strRef>
          </c:cat>
          <c:val>
            <c:numRef>
              <c:f>Sheet1!$D$2:$D$17</c:f>
              <c:numCache>
                <c:formatCode>General</c:formatCode>
                <c:ptCount val="16"/>
                <c:pt idx="0">
                  <c:v>-4.3936166615951566E-2</c:v>
                </c:pt>
                <c:pt idx="1">
                  <c:v>-1.2580790101268446E-2</c:v>
                </c:pt>
                <c:pt idx="2">
                  <c:v>4.8409900316768173E-3</c:v>
                </c:pt>
                <c:pt idx="3">
                  <c:v>-4.2662953740149057E-3</c:v>
                </c:pt>
                <c:pt idx="4">
                  <c:v>-2.1182919282114798E-2</c:v>
                </c:pt>
                <c:pt idx="5">
                  <c:v>-1.4289964646994946E-2</c:v>
                </c:pt>
                <c:pt idx="6">
                  <c:v>1.4248185582621531E-4</c:v>
                </c:pt>
                <c:pt idx="7">
                  <c:v>2.1915868164176233E-2</c:v>
                </c:pt>
                <c:pt idx="8">
                  <c:v>3.7086547320122065E-2</c:v>
                </c:pt>
                <c:pt idx="9">
                  <c:v>2.1368393952575726E-2</c:v>
                </c:pt>
                <c:pt idx="10">
                  <c:v>8.2280453383907215E-2</c:v>
                </c:pt>
                <c:pt idx="11">
                  <c:v>9.5186302715598803E-2</c:v>
                </c:pt>
                <c:pt idx="12">
                  <c:v>8.840683929342652E-2</c:v>
                </c:pt>
                <c:pt idx="13">
                  <c:v>0.13436244486242144</c:v>
                </c:pt>
                <c:pt idx="14">
                  <c:v>0.1969811972871871</c:v>
                </c:pt>
                <c:pt idx="15">
                  <c:v>0.20212769015393239</c:v>
                </c:pt>
              </c:numCache>
            </c:numRef>
          </c:val>
          <c:smooth val="1"/>
          <c:extLst>
            <c:ext xmlns:c16="http://schemas.microsoft.com/office/drawing/2014/chart" uri="{C3380CC4-5D6E-409C-BE32-E72D297353CC}">
              <c16:uniqueId val="{00000026-41EC-4811-83BB-3A2B4AC52BB9}"/>
            </c:ext>
          </c:extLst>
        </c:ser>
        <c:dLbls>
          <c:showLegendKey val="0"/>
          <c:showVal val="0"/>
          <c:showCatName val="0"/>
          <c:showSerName val="0"/>
          <c:showPercent val="0"/>
          <c:showBubbleSize val="0"/>
        </c:dLbls>
        <c:marker val="1"/>
        <c:smooth val="0"/>
        <c:axId val="409630160"/>
        <c:axId val="409630552"/>
      </c:lineChart>
      <c:catAx>
        <c:axId val="40962937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9629768"/>
        <c:crosses val="autoZero"/>
        <c:auto val="0"/>
        <c:lblAlgn val="ctr"/>
        <c:lblOffset val="100"/>
        <c:tickLblSkip val="1"/>
        <c:tickMarkSkip val="1"/>
        <c:noMultiLvlLbl val="0"/>
      </c:catAx>
      <c:valAx>
        <c:axId val="409629768"/>
        <c:scaling>
          <c:orientation val="minMax"/>
          <c:max val="17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9629376"/>
        <c:crosses val="autoZero"/>
        <c:crossBetween val="between"/>
        <c:majorUnit val="5"/>
        <c:minorUnit val="5"/>
      </c:valAx>
      <c:catAx>
        <c:axId val="409630160"/>
        <c:scaling>
          <c:orientation val="minMax"/>
        </c:scaling>
        <c:delete val="1"/>
        <c:axPos val="b"/>
        <c:numFmt formatCode="General" sourceLinked="1"/>
        <c:majorTickMark val="out"/>
        <c:minorTickMark val="none"/>
        <c:tickLblPos val="none"/>
        <c:crossAx val="409630552"/>
        <c:crosses val="autoZero"/>
        <c:auto val="0"/>
        <c:lblAlgn val="ctr"/>
        <c:lblOffset val="100"/>
        <c:noMultiLvlLbl val="0"/>
      </c:catAx>
      <c:valAx>
        <c:axId val="409630552"/>
        <c:scaling>
          <c:orientation val="minMax"/>
          <c:max val="0.25"/>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9630160"/>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522"/>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637B-41A9-BE3E-453797E139BA}"/>
              </c:ext>
            </c:extLst>
          </c:dPt>
          <c:dPt>
            <c:idx val="1"/>
            <c:invertIfNegative val="0"/>
            <c:bubble3D val="0"/>
            <c:extLst>
              <c:ext xmlns:c16="http://schemas.microsoft.com/office/drawing/2014/chart" uri="{C3380CC4-5D6E-409C-BE32-E72D297353CC}">
                <c16:uniqueId val="{00000001-637B-41A9-BE3E-453797E139BA}"/>
              </c:ext>
            </c:extLst>
          </c:dPt>
          <c:dPt>
            <c:idx val="2"/>
            <c:invertIfNegative val="0"/>
            <c:bubble3D val="0"/>
            <c:extLst>
              <c:ext xmlns:c16="http://schemas.microsoft.com/office/drawing/2014/chart" uri="{C3380CC4-5D6E-409C-BE32-E72D297353CC}">
                <c16:uniqueId val="{00000002-637B-41A9-BE3E-453797E139BA}"/>
              </c:ext>
            </c:extLst>
          </c:dPt>
          <c:dPt>
            <c:idx val="3"/>
            <c:invertIfNegative val="0"/>
            <c:bubble3D val="0"/>
            <c:extLst>
              <c:ext xmlns:c16="http://schemas.microsoft.com/office/drawing/2014/chart" uri="{C3380CC4-5D6E-409C-BE32-E72D297353CC}">
                <c16:uniqueId val="{00000003-637B-41A9-BE3E-453797E139BA}"/>
              </c:ext>
            </c:extLst>
          </c:dPt>
          <c:dPt>
            <c:idx val="4"/>
            <c:invertIfNegative val="0"/>
            <c:bubble3D val="0"/>
            <c:extLst>
              <c:ext xmlns:c16="http://schemas.microsoft.com/office/drawing/2014/chart" uri="{C3380CC4-5D6E-409C-BE32-E72D297353CC}">
                <c16:uniqueId val="{00000004-637B-41A9-BE3E-453797E139BA}"/>
              </c:ext>
            </c:extLst>
          </c:dPt>
          <c:dPt>
            <c:idx val="5"/>
            <c:invertIfNegative val="0"/>
            <c:bubble3D val="0"/>
            <c:extLst>
              <c:ext xmlns:c16="http://schemas.microsoft.com/office/drawing/2014/chart" uri="{C3380CC4-5D6E-409C-BE32-E72D297353CC}">
                <c16:uniqueId val="{00000005-637B-41A9-BE3E-453797E139BA}"/>
              </c:ext>
            </c:extLst>
          </c:dPt>
          <c:dPt>
            <c:idx val="6"/>
            <c:invertIfNegative val="0"/>
            <c:bubble3D val="0"/>
            <c:extLst>
              <c:ext xmlns:c16="http://schemas.microsoft.com/office/drawing/2014/chart" uri="{C3380CC4-5D6E-409C-BE32-E72D297353CC}">
                <c16:uniqueId val="{00000006-637B-41A9-BE3E-453797E139BA}"/>
              </c:ext>
            </c:extLst>
          </c:dPt>
          <c:dPt>
            <c:idx val="7"/>
            <c:invertIfNegative val="0"/>
            <c:bubble3D val="0"/>
            <c:extLst>
              <c:ext xmlns:c16="http://schemas.microsoft.com/office/drawing/2014/chart" uri="{C3380CC4-5D6E-409C-BE32-E72D297353CC}">
                <c16:uniqueId val="{00000007-637B-41A9-BE3E-453797E139BA}"/>
              </c:ext>
            </c:extLst>
          </c:dPt>
          <c:dPt>
            <c:idx val="8"/>
            <c:invertIfNegative val="0"/>
            <c:bubble3D val="0"/>
            <c:extLst>
              <c:ext xmlns:c16="http://schemas.microsoft.com/office/drawing/2014/chart" uri="{C3380CC4-5D6E-409C-BE32-E72D297353CC}">
                <c16:uniqueId val="{00000008-637B-41A9-BE3E-453797E139BA}"/>
              </c:ext>
            </c:extLst>
          </c:dPt>
          <c:dPt>
            <c:idx val="9"/>
            <c:invertIfNegative val="0"/>
            <c:bubble3D val="0"/>
            <c:extLst>
              <c:ext xmlns:c16="http://schemas.microsoft.com/office/drawing/2014/chart" uri="{C3380CC4-5D6E-409C-BE32-E72D297353CC}">
                <c16:uniqueId val="{00000009-637B-41A9-BE3E-453797E139BA}"/>
              </c:ext>
            </c:extLst>
          </c:dPt>
          <c:dPt>
            <c:idx val="10"/>
            <c:invertIfNegative val="0"/>
            <c:bubble3D val="0"/>
            <c:extLst>
              <c:ext xmlns:c16="http://schemas.microsoft.com/office/drawing/2014/chart" uri="{C3380CC4-5D6E-409C-BE32-E72D297353CC}">
                <c16:uniqueId val="{0000000A-637B-41A9-BE3E-453797E139BA}"/>
              </c:ext>
            </c:extLst>
          </c:dPt>
          <c:dPt>
            <c:idx val="11"/>
            <c:invertIfNegative val="0"/>
            <c:bubble3D val="0"/>
            <c:extLst>
              <c:ext xmlns:c16="http://schemas.microsoft.com/office/drawing/2014/chart" uri="{C3380CC4-5D6E-409C-BE32-E72D297353CC}">
                <c16:uniqueId val="{0000000B-637B-41A9-BE3E-453797E139BA}"/>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637B-41A9-BE3E-453797E139BA}"/>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637B-41A9-BE3E-453797E139BA}"/>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637B-41A9-BE3E-453797E139BA}"/>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637B-41A9-BE3E-453797E139BA}"/>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2011-1</c:v>
                </c:pt>
                <c:pt idx="4">
                  <c:v>2</c:v>
                </c:pt>
                <c:pt idx="5">
                  <c:v>3</c:v>
                </c:pt>
                <c:pt idx="6">
                  <c:v>4</c:v>
                </c:pt>
                <c:pt idx="7">
                  <c:v>2012-1</c:v>
                </c:pt>
                <c:pt idx="8">
                  <c:v>2</c:v>
                </c:pt>
                <c:pt idx="9">
                  <c:v>3</c:v>
                </c:pt>
                <c:pt idx="10">
                  <c:v>4</c:v>
                </c:pt>
                <c:pt idx="11">
                  <c:v>2013-1</c:v>
                </c:pt>
                <c:pt idx="12">
                  <c:v>2</c:v>
                </c:pt>
                <c:pt idx="13">
                  <c:v>3</c:v>
                </c:pt>
                <c:pt idx="14">
                  <c:v>4</c:v>
                </c:pt>
                <c:pt idx="15">
                  <c:v>2014-1</c:v>
                </c:pt>
              </c:strCache>
            </c:strRef>
          </c:cat>
          <c:val>
            <c:numRef>
              <c:f>Sheet1!$B$2:$B$17</c:f>
              <c:numCache>
                <c:formatCode>0.0</c:formatCode>
                <c:ptCount val="16"/>
                <c:pt idx="0">
                  <c:v>114.276</c:v>
                </c:pt>
                <c:pt idx="1">
                  <c:v>112.295</c:v>
                </c:pt>
                <c:pt idx="2">
                  <c:v>111.563</c:v>
                </c:pt>
                <c:pt idx="3">
                  <c:v>111.437</c:v>
                </c:pt>
                <c:pt idx="4">
                  <c:v>114.666</c:v>
                </c:pt>
                <c:pt idx="5">
                  <c:v>119.411</c:v>
                </c:pt>
                <c:pt idx="6">
                  <c:v>120.916</c:v>
                </c:pt>
                <c:pt idx="7">
                  <c:v>121.506</c:v>
                </c:pt>
                <c:pt idx="8">
                  <c:v>123.148</c:v>
                </c:pt>
                <c:pt idx="9">
                  <c:v>126.786</c:v>
                </c:pt>
                <c:pt idx="10">
                  <c:v>126.011</c:v>
                </c:pt>
                <c:pt idx="11">
                  <c:v>126.967</c:v>
                </c:pt>
                <c:pt idx="12">
                  <c:v>133.69551647756879</c:v>
                </c:pt>
                <c:pt idx="13">
                  <c:v>145.67227683601948</c:v>
                </c:pt>
                <c:pt idx="14" formatCode="General">
                  <c:v>150.9275856424581</c:v>
                </c:pt>
                <c:pt idx="15" formatCode="General">
                  <c:v>148.79214252667001</c:v>
                </c:pt>
              </c:numCache>
            </c:numRef>
          </c:val>
          <c:extLst>
            <c:ext xmlns:c16="http://schemas.microsoft.com/office/drawing/2014/chart" uri="{C3380CC4-5D6E-409C-BE32-E72D297353CC}">
              <c16:uniqueId val="{00000014-637B-41A9-BE3E-453797E139BA}"/>
            </c:ext>
          </c:extLst>
        </c:ser>
        <c:dLbls>
          <c:showLegendKey val="0"/>
          <c:showVal val="0"/>
          <c:showCatName val="0"/>
          <c:showSerName val="0"/>
          <c:showPercent val="0"/>
          <c:showBubbleSize val="0"/>
        </c:dLbls>
        <c:gapWidth val="50"/>
        <c:axId val="409632512"/>
        <c:axId val="40963290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637B-41A9-BE3E-453797E139BA}"/>
              </c:ext>
            </c:extLst>
          </c:dPt>
          <c:dPt>
            <c:idx val="13"/>
            <c:marker>
              <c:symbol val="none"/>
            </c:marker>
            <c:bubble3D val="0"/>
            <c:extLst>
              <c:ext xmlns:c16="http://schemas.microsoft.com/office/drawing/2014/chart" uri="{C3380CC4-5D6E-409C-BE32-E72D297353CC}">
                <c16:uniqueId val="{00000016-637B-41A9-BE3E-453797E139BA}"/>
              </c:ext>
            </c:extLst>
          </c:dPt>
          <c:dPt>
            <c:idx val="14"/>
            <c:marker>
              <c:symbol val="none"/>
            </c:marker>
            <c:bubble3D val="0"/>
            <c:extLst>
              <c:ext xmlns:c16="http://schemas.microsoft.com/office/drawing/2014/chart" uri="{C3380CC4-5D6E-409C-BE32-E72D297353CC}">
                <c16:uniqueId val="{00000017-637B-41A9-BE3E-453797E139BA}"/>
              </c:ext>
            </c:extLst>
          </c:dPt>
          <c:dPt>
            <c:idx val="15"/>
            <c:marker>
              <c:symbol val="none"/>
            </c:marker>
            <c:bubble3D val="0"/>
            <c:extLst>
              <c:ext xmlns:c16="http://schemas.microsoft.com/office/drawing/2014/chart" uri="{C3380CC4-5D6E-409C-BE32-E72D297353CC}">
                <c16:uniqueId val="{00000018-637B-41A9-BE3E-453797E139BA}"/>
              </c:ext>
            </c:extLst>
          </c:dPt>
          <c:cat>
            <c:strRef>
              <c:f>Sheet1!$A$2:$A$17</c:f>
              <c:strCache>
                <c:ptCount val="16"/>
                <c:pt idx="0">
                  <c:v>2</c:v>
                </c:pt>
                <c:pt idx="1">
                  <c:v>3</c:v>
                </c:pt>
                <c:pt idx="2">
                  <c:v>4</c:v>
                </c:pt>
                <c:pt idx="3">
                  <c:v>2011-1</c:v>
                </c:pt>
                <c:pt idx="4">
                  <c:v>2</c:v>
                </c:pt>
                <c:pt idx="5">
                  <c:v>3</c:v>
                </c:pt>
                <c:pt idx="6">
                  <c:v>4</c:v>
                </c:pt>
                <c:pt idx="7">
                  <c:v>2012-1</c:v>
                </c:pt>
                <c:pt idx="8">
                  <c:v>2</c:v>
                </c:pt>
                <c:pt idx="9">
                  <c:v>3</c:v>
                </c:pt>
                <c:pt idx="10">
                  <c:v>4</c:v>
                </c:pt>
                <c:pt idx="11">
                  <c:v>2013-1</c:v>
                </c:pt>
                <c:pt idx="12">
                  <c:v>2</c:v>
                </c:pt>
                <c:pt idx="13">
                  <c:v>3</c:v>
                </c:pt>
                <c:pt idx="14">
                  <c:v>4</c:v>
                </c:pt>
                <c:pt idx="15">
                  <c:v>2014-1</c:v>
                </c:pt>
              </c:strCache>
            </c:strRef>
          </c:cat>
          <c:val>
            <c:numRef>
              <c:f>Sheet1!$C$2:$C$17</c:f>
              <c:numCache>
                <c:formatCode>General</c:formatCode>
                <c:ptCount val="16"/>
                <c:pt idx="0">
                  <c:v>-1.2580790101268446E-2</c:v>
                </c:pt>
                <c:pt idx="1">
                  <c:v>4.8409900316768173E-3</c:v>
                </c:pt>
                <c:pt idx="2">
                  <c:v>-4.2662953740149057E-3</c:v>
                </c:pt>
                <c:pt idx="3">
                  <c:v>-1.4790911502077675E-2</c:v>
                </c:pt>
                <c:pt idx="4">
                  <c:v>3.4127900871574468E-3</c:v>
                </c:pt>
                <c:pt idx="5">
                  <c:v>6.3368805378690052E-2</c:v>
                </c:pt>
                <c:pt idx="6">
                  <c:v>8.3836038830078063E-2</c:v>
                </c:pt>
                <c:pt idx="7">
                  <c:v>9.035598589337468E-2</c:v>
                </c:pt>
                <c:pt idx="8">
                  <c:v>7.3971360298606292E-2</c:v>
                </c:pt>
                <c:pt idx="9">
                  <c:v>6.1761479260704633E-2</c:v>
                </c:pt>
                <c:pt idx="10">
                  <c:v>4.2136689933507609E-2</c:v>
                </c:pt>
                <c:pt idx="11">
                  <c:v>4.4944282586868223E-2</c:v>
                </c:pt>
                <c:pt idx="12">
                  <c:v>8.5649109019787506E-2</c:v>
                </c:pt>
                <c:pt idx="13">
                  <c:v>0.14896184780669386</c:v>
                </c:pt>
                <c:pt idx="14">
                  <c:v>0.19773341726085891</c:v>
                </c:pt>
                <c:pt idx="15">
                  <c:v>0.17189618189505951</c:v>
                </c:pt>
              </c:numCache>
            </c:numRef>
          </c:val>
          <c:smooth val="1"/>
          <c:extLst>
            <c:ext xmlns:c16="http://schemas.microsoft.com/office/drawing/2014/chart" uri="{C3380CC4-5D6E-409C-BE32-E72D297353CC}">
              <c16:uniqueId val="{00000019-637B-41A9-BE3E-453797E139BA}"/>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637B-41A9-BE3E-453797E139BA}"/>
              </c:ext>
            </c:extLst>
          </c:dPt>
          <c:dPt>
            <c:idx val="1"/>
            <c:marker>
              <c:symbol val="none"/>
            </c:marker>
            <c:bubble3D val="0"/>
            <c:extLst>
              <c:ext xmlns:c16="http://schemas.microsoft.com/office/drawing/2014/chart" uri="{C3380CC4-5D6E-409C-BE32-E72D297353CC}">
                <c16:uniqueId val="{0000001B-637B-41A9-BE3E-453797E139BA}"/>
              </c:ext>
            </c:extLst>
          </c:dPt>
          <c:dPt>
            <c:idx val="2"/>
            <c:marker>
              <c:symbol val="none"/>
            </c:marker>
            <c:bubble3D val="0"/>
            <c:extLst>
              <c:ext xmlns:c16="http://schemas.microsoft.com/office/drawing/2014/chart" uri="{C3380CC4-5D6E-409C-BE32-E72D297353CC}">
                <c16:uniqueId val="{0000001C-637B-41A9-BE3E-453797E139BA}"/>
              </c:ext>
            </c:extLst>
          </c:dPt>
          <c:dPt>
            <c:idx val="3"/>
            <c:marker>
              <c:symbol val="none"/>
            </c:marker>
            <c:bubble3D val="0"/>
            <c:extLst>
              <c:ext xmlns:c16="http://schemas.microsoft.com/office/drawing/2014/chart" uri="{C3380CC4-5D6E-409C-BE32-E72D297353CC}">
                <c16:uniqueId val="{0000001D-637B-41A9-BE3E-453797E139BA}"/>
              </c:ext>
            </c:extLst>
          </c:dPt>
          <c:dPt>
            <c:idx val="4"/>
            <c:marker>
              <c:symbol val="none"/>
            </c:marker>
            <c:bubble3D val="0"/>
            <c:extLst>
              <c:ext xmlns:c16="http://schemas.microsoft.com/office/drawing/2014/chart" uri="{C3380CC4-5D6E-409C-BE32-E72D297353CC}">
                <c16:uniqueId val="{0000001E-637B-41A9-BE3E-453797E139BA}"/>
              </c:ext>
            </c:extLst>
          </c:dPt>
          <c:dPt>
            <c:idx val="5"/>
            <c:marker>
              <c:symbol val="none"/>
            </c:marker>
            <c:bubble3D val="0"/>
            <c:extLst>
              <c:ext xmlns:c16="http://schemas.microsoft.com/office/drawing/2014/chart" uri="{C3380CC4-5D6E-409C-BE32-E72D297353CC}">
                <c16:uniqueId val="{0000001F-637B-41A9-BE3E-453797E139BA}"/>
              </c:ext>
            </c:extLst>
          </c:dPt>
          <c:dPt>
            <c:idx val="6"/>
            <c:marker>
              <c:symbol val="none"/>
            </c:marker>
            <c:bubble3D val="0"/>
            <c:extLst>
              <c:ext xmlns:c16="http://schemas.microsoft.com/office/drawing/2014/chart" uri="{C3380CC4-5D6E-409C-BE32-E72D297353CC}">
                <c16:uniqueId val="{00000020-637B-41A9-BE3E-453797E139BA}"/>
              </c:ext>
            </c:extLst>
          </c:dPt>
          <c:dPt>
            <c:idx val="7"/>
            <c:marker>
              <c:symbol val="none"/>
            </c:marker>
            <c:bubble3D val="0"/>
            <c:extLst>
              <c:ext xmlns:c16="http://schemas.microsoft.com/office/drawing/2014/chart" uri="{C3380CC4-5D6E-409C-BE32-E72D297353CC}">
                <c16:uniqueId val="{00000021-637B-41A9-BE3E-453797E139BA}"/>
              </c:ext>
            </c:extLst>
          </c:dPt>
          <c:dPt>
            <c:idx val="8"/>
            <c:marker>
              <c:symbol val="none"/>
            </c:marker>
            <c:bubble3D val="0"/>
            <c:extLst>
              <c:ext xmlns:c16="http://schemas.microsoft.com/office/drawing/2014/chart" uri="{C3380CC4-5D6E-409C-BE32-E72D297353CC}">
                <c16:uniqueId val="{00000022-637B-41A9-BE3E-453797E139BA}"/>
              </c:ext>
            </c:extLst>
          </c:dPt>
          <c:dPt>
            <c:idx val="9"/>
            <c:marker>
              <c:symbol val="none"/>
            </c:marker>
            <c:bubble3D val="0"/>
            <c:extLst>
              <c:ext xmlns:c16="http://schemas.microsoft.com/office/drawing/2014/chart" uri="{C3380CC4-5D6E-409C-BE32-E72D297353CC}">
                <c16:uniqueId val="{00000023-637B-41A9-BE3E-453797E139BA}"/>
              </c:ext>
            </c:extLst>
          </c:dPt>
          <c:dPt>
            <c:idx val="10"/>
            <c:marker>
              <c:symbol val="none"/>
            </c:marker>
            <c:bubble3D val="0"/>
            <c:extLst>
              <c:ext xmlns:c16="http://schemas.microsoft.com/office/drawing/2014/chart" uri="{C3380CC4-5D6E-409C-BE32-E72D297353CC}">
                <c16:uniqueId val="{00000024-637B-41A9-BE3E-453797E139BA}"/>
              </c:ext>
            </c:extLst>
          </c:dPt>
          <c:dPt>
            <c:idx val="11"/>
            <c:marker>
              <c:symbol val="none"/>
            </c:marker>
            <c:bubble3D val="0"/>
            <c:extLst>
              <c:ext xmlns:c16="http://schemas.microsoft.com/office/drawing/2014/chart" uri="{C3380CC4-5D6E-409C-BE32-E72D297353CC}">
                <c16:uniqueId val="{00000025-637B-41A9-BE3E-453797E139BA}"/>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2011-1</c:v>
                </c:pt>
                <c:pt idx="4">
                  <c:v>2</c:v>
                </c:pt>
                <c:pt idx="5">
                  <c:v>3</c:v>
                </c:pt>
                <c:pt idx="6">
                  <c:v>4</c:v>
                </c:pt>
                <c:pt idx="7">
                  <c:v>2012-1</c:v>
                </c:pt>
                <c:pt idx="8">
                  <c:v>2</c:v>
                </c:pt>
                <c:pt idx="9">
                  <c:v>3</c:v>
                </c:pt>
                <c:pt idx="10">
                  <c:v>4</c:v>
                </c:pt>
                <c:pt idx="11">
                  <c:v>2013-1</c:v>
                </c:pt>
                <c:pt idx="12">
                  <c:v>2</c:v>
                </c:pt>
                <c:pt idx="13">
                  <c:v>3</c:v>
                </c:pt>
                <c:pt idx="14">
                  <c:v>4</c:v>
                </c:pt>
                <c:pt idx="15">
                  <c:v>2014-1</c:v>
                </c:pt>
              </c:strCache>
            </c:strRef>
          </c:cat>
          <c:val>
            <c:numRef>
              <c:f>Sheet1!$D$2:$D$17</c:f>
              <c:numCache>
                <c:formatCode>General</c:formatCode>
                <c:ptCount val="16"/>
                <c:pt idx="0">
                  <c:v>-1.2580790101268446E-2</c:v>
                </c:pt>
                <c:pt idx="1">
                  <c:v>4.8409900316768173E-3</c:v>
                </c:pt>
                <c:pt idx="2">
                  <c:v>-4.2662953740149057E-3</c:v>
                </c:pt>
                <c:pt idx="3">
                  <c:v>-1.4790911502077675E-2</c:v>
                </c:pt>
                <c:pt idx="4">
                  <c:v>3.4127900871574468E-3</c:v>
                </c:pt>
                <c:pt idx="5">
                  <c:v>6.3368805378690052E-2</c:v>
                </c:pt>
                <c:pt idx="6">
                  <c:v>8.3836038830078063E-2</c:v>
                </c:pt>
                <c:pt idx="7">
                  <c:v>9.035598589337468E-2</c:v>
                </c:pt>
                <c:pt idx="8">
                  <c:v>7.3971360298606292E-2</c:v>
                </c:pt>
                <c:pt idx="9">
                  <c:v>6.1761479260704633E-2</c:v>
                </c:pt>
                <c:pt idx="10">
                  <c:v>4.2136689933507609E-2</c:v>
                </c:pt>
                <c:pt idx="11">
                  <c:v>4.4944282586868223E-2</c:v>
                </c:pt>
                <c:pt idx="12">
                  <c:v>8.5649109019787506E-2</c:v>
                </c:pt>
                <c:pt idx="13">
                  <c:v>0.14896184780669386</c:v>
                </c:pt>
                <c:pt idx="14">
                  <c:v>0.19773341726085891</c:v>
                </c:pt>
                <c:pt idx="15">
                  <c:v>0.17189618189505951</c:v>
                </c:pt>
              </c:numCache>
            </c:numRef>
          </c:val>
          <c:smooth val="1"/>
          <c:extLst>
            <c:ext xmlns:c16="http://schemas.microsoft.com/office/drawing/2014/chart" uri="{C3380CC4-5D6E-409C-BE32-E72D297353CC}">
              <c16:uniqueId val="{00000026-637B-41A9-BE3E-453797E139BA}"/>
            </c:ext>
          </c:extLst>
        </c:ser>
        <c:dLbls>
          <c:showLegendKey val="0"/>
          <c:showVal val="0"/>
          <c:showCatName val="0"/>
          <c:showSerName val="0"/>
          <c:showPercent val="0"/>
          <c:showBubbleSize val="0"/>
        </c:dLbls>
        <c:marker val="1"/>
        <c:smooth val="0"/>
        <c:axId val="409633296"/>
        <c:axId val="409633688"/>
      </c:lineChart>
      <c:catAx>
        <c:axId val="40963251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9632904"/>
        <c:crosses val="autoZero"/>
        <c:auto val="0"/>
        <c:lblAlgn val="ctr"/>
        <c:lblOffset val="100"/>
        <c:tickLblSkip val="1"/>
        <c:tickMarkSkip val="1"/>
        <c:noMultiLvlLbl val="0"/>
      </c:catAx>
      <c:valAx>
        <c:axId val="409632904"/>
        <c:scaling>
          <c:orientation val="minMax"/>
          <c:max val="17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9632512"/>
        <c:crosses val="autoZero"/>
        <c:crossBetween val="between"/>
        <c:majorUnit val="5"/>
        <c:minorUnit val="5"/>
      </c:valAx>
      <c:catAx>
        <c:axId val="409633296"/>
        <c:scaling>
          <c:orientation val="minMax"/>
        </c:scaling>
        <c:delete val="1"/>
        <c:axPos val="b"/>
        <c:numFmt formatCode="General" sourceLinked="1"/>
        <c:majorTickMark val="out"/>
        <c:minorTickMark val="none"/>
        <c:tickLblPos val="none"/>
        <c:crossAx val="409633688"/>
        <c:crosses val="autoZero"/>
        <c:auto val="0"/>
        <c:lblAlgn val="ctr"/>
        <c:lblOffset val="100"/>
        <c:noMultiLvlLbl val="0"/>
      </c:catAx>
      <c:valAx>
        <c:axId val="409633688"/>
        <c:scaling>
          <c:orientation val="minMax"/>
          <c:max val="0.25"/>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9633296"/>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B920-4053-BC49-E9614FFAE071}"/>
              </c:ext>
            </c:extLst>
          </c:dPt>
          <c:dPt>
            <c:idx val="1"/>
            <c:invertIfNegative val="0"/>
            <c:bubble3D val="0"/>
            <c:extLst>
              <c:ext xmlns:c16="http://schemas.microsoft.com/office/drawing/2014/chart" uri="{C3380CC4-5D6E-409C-BE32-E72D297353CC}">
                <c16:uniqueId val="{00000001-B920-4053-BC49-E9614FFAE071}"/>
              </c:ext>
            </c:extLst>
          </c:dPt>
          <c:dPt>
            <c:idx val="2"/>
            <c:invertIfNegative val="0"/>
            <c:bubble3D val="0"/>
            <c:extLst>
              <c:ext xmlns:c16="http://schemas.microsoft.com/office/drawing/2014/chart" uri="{C3380CC4-5D6E-409C-BE32-E72D297353CC}">
                <c16:uniqueId val="{00000002-B920-4053-BC49-E9614FFAE071}"/>
              </c:ext>
            </c:extLst>
          </c:dPt>
          <c:dPt>
            <c:idx val="3"/>
            <c:invertIfNegative val="0"/>
            <c:bubble3D val="0"/>
            <c:extLst>
              <c:ext xmlns:c16="http://schemas.microsoft.com/office/drawing/2014/chart" uri="{C3380CC4-5D6E-409C-BE32-E72D297353CC}">
                <c16:uniqueId val="{00000003-B920-4053-BC49-E9614FFAE071}"/>
              </c:ext>
            </c:extLst>
          </c:dPt>
          <c:dPt>
            <c:idx val="4"/>
            <c:invertIfNegative val="0"/>
            <c:bubble3D val="0"/>
            <c:extLst>
              <c:ext xmlns:c16="http://schemas.microsoft.com/office/drawing/2014/chart" uri="{C3380CC4-5D6E-409C-BE32-E72D297353CC}">
                <c16:uniqueId val="{00000004-B920-4053-BC49-E9614FFAE071}"/>
              </c:ext>
            </c:extLst>
          </c:dPt>
          <c:dPt>
            <c:idx val="5"/>
            <c:invertIfNegative val="0"/>
            <c:bubble3D val="0"/>
            <c:extLst>
              <c:ext xmlns:c16="http://schemas.microsoft.com/office/drawing/2014/chart" uri="{C3380CC4-5D6E-409C-BE32-E72D297353CC}">
                <c16:uniqueId val="{00000005-B920-4053-BC49-E9614FFAE071}"/>
              </c:ext>
            </c:extLst>
          </c:dPt>
          <c:dPt>
            <c:idx val="6"/>
            <c:invertIfNegative val="0"/>
            <c:bubble3D val="0"/>
            <c:extLst>
              <c:ext xmlns:c16="http://schemas.microsoft.com/office/drawing/2014/chart" uri="{C3380CC4-5D6E-409C-BE32-E72D297353CC}">
                <c16:uniqueId val="{00000006-B920-4053-BC49-E9614FFAE071}"/>
              </c:ext>
            </c:extLst>
          </c:dPt>
          <c:dPt>
            <c:idx val="7"/>
            <c:invertIfNegative val="0"/>
            <c:bubble3D val="0"/>
            <c:extLst>
              <c:ext xmlns:c16="http://schemas.microsoft.com/office/drawing/2014/chart" uri="{C3380CC4-5D6E-409C-BE32-E72D297353CC}">
                <c16:uniqueId val="{00000007-B920-4053-BC49-E9614FFAE071}"/>
              </c:ext>
            </c:extLst>
          </c:dPt>
          <c:dPt>
            <c:idx val="8"/>
            <c:invertIfNegative val="0"/>
            <c:bubble3D val="0"/>
            <c:extLst>
              <c:ext xmlns:c16="http://schemas.microsoft.com/office/drawing/2014/chart" uri="{C3380CC4-5D6E-409C-BE32-E72D297353CC}">
                <c16:uniqueId val="{00000008-B920-4053-BC49-E9614FFAE071}"/>
              </c:ext>
            </c:extLst>
          </c:dPt>
          <c:dPt>
            <c:idx val="9"/>
            <c:invertIfNegative val="0"/>
            <c:bubble3D val="0"/>
            <c:extLst>
              <c:ext xmlns:c16="http://schemas.microsoft.com/office/drawing/2014/chart" uri="{C3380CC4-5D6E-409C-BE32-E72D297353CC}">
                <c16:uniqueId val="{00000009-B920-4053-BC49-E9614FFAE071}"/>
              </c:ext>
            </c:extLst>
          </c:dPt>
          <c:dPt>
            <c:idx val="10"/>
            <c:invertIfNegative val="0"/>
            <c:bubble3D val="0"/>
            <c:extLst>
              <c:ext xmlns:c16="http://schemas.microsoft.com/office/drawing/2014/chart" uri="{C3380CC4-5D6E-409C-BE32-E72D297353CC}">
                <c16:uniqueId val="{0000000A-B920-4053-BC49-E9614FFAE071}"/>
              </c:ext>
            </c:extLst>
          </c:dPt>
          <c:dPt>
            <c:idx val="11"/>
            <c:invertIfNegative val="0"/>
            <c:bubble3D val="0"/>
            <c:extLst>
              <c:ext xmlns:c16="http://schemas.microsoft.com/office/drawing/2014/chart" uri="{C3380CC4-5D6E-409C-BE32-E72D297353CC}">
                <c16:uniqueId val="{0000000B-B920-4053-BC49-E9614FFAE071}"/>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B920-4053-BC49-E9614FFAE071}"/>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B920-4053-BC49-E9614FFAE071}"/>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B920-4053-BC49-E9614FFAE071}"/>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B920-4053-BC49-E9614FFAE071}"/>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2011-1</c:v>
                </c:pt>
                <c:pt idx="3">
                  <c:v>2</c:v>
                </c:pt>
                <c:pt idx="4">
                  <c:v>3</c:v>
                </c:pt>
                <c:pt idx="5">
                  <c:v>4</c:v>
                </c:pt>
                <c:pt idx="6">
                  <c:v>2012-1</c:v>
                </c:pt>
                <c:pt idx="7">
                  <c:v>2</c:v>
                </c:pt>
                <c:pt idx="8">
                  <c:v>3</c:v>
                </c:pt>
                <c:pt idx="9">
                  <c:v>4</c:v>
                </c:pt>
                <c:pt idx="10">
                  <c:v>2013-1</c:v>
                </c:pt>
                <c:pt idx="11">
                  <c:v>2</c:v>
                </c:pt>
                <c:pt idx="12">
                  <c:v>3</c:v>
                </c:pt>
                <c:pt idx="13">
                  <c:v>4</c:v>
                </c:pt>
                <c:pt idx="14">
                  <c:v>2014-1</c:v>
                </c:pt>
                <c:pt idx="15">
                  <c:v>2</c:v>
                </c:pt>
              </c:strCache>
            </c:strRef>
          </c:cat>
          <c:val>
            <c:numRef>
              <c:f>Sheet1!$B$2:$B$17</c:f>
              <c:numCache>
                <c:formatCode>0.0</c:formatCode>
                <c:ptCount val="16"/>
                <c:pt idx="0">
                  <c:v>112.295</c:v>
                </c:pt>
                <c:pt idx="1">
                  <c:v>111.563</c:v>
                </c:pt>
                <c:pt idx="2">
                  <c:v>111.437</c:v>
                </c:pt>
                <c:pt idx="3">
                  <c:v>114.666</c:v>
                </c:pt>
                <c:pt idx="4">
                  <c:v>119.411</c:v>
                </c:pt>
                <c:pt idx="5">
                  <c:v>120.916</c:v>
                </c:pt>
                <c:pt idx="6">
                  <c:v>121.506</c:v>
                </c:pt>
                <c:pt idx="7">
                  <c:v>123.148</c:v>
                </c:pt>
                <c:pt idx="8">
                  <c:v>126.786</c:v>
                </c:pt>
                <c:pt idx="9">
                  <c:v>126.011</c:v>
                </c:pt>
                <c:pt idx="10">
                  <c:v>126.967</c:v>
                </c:pt>
                <c:pt idx="11">
                  <c:v>128.38200000000001</c:v>
                </c:pt>
                <c:pt idx="12">
                  <c:v>139.98322142444582</c:v>
                </c:pt>
                <c:pt idx="13">
                  <c:v>146.07865386078112</c:v>
                </c:pt>
                <c:pt idx="14">
                  <c:v>148.92710291907645</c:v>
                </c:pt>
                <c:pt idx="15">
                  <c:v>147.88634266760721</c:v>
                </c:pt>
              </c:numCache>
            </c:numRef>
          </c:val>
          <c:extLst>
            <c:ext xmlns:c16="http://schemas.microsoft.com/office/drawing/2014/chart" uri="{C3380CC4-5D6E-409C-BE32-E72D297353CC}">
              <c16:uniqueId val="{00000014-B920-4053-BC49-E9614FFAE071}"/>
            </c:ext>
          </c:extLst>
        </c:ser>
        <c:dLbls>
          <c:showLegendKey val="0"/>
          <c:showVal val="0"/>
          <c:showCatName val="0"/>
          <c:showSerName val="0"/>
          <c:showPercent val="0"/>
          <c:showBubbleSize val="0"/>
        </c:dLbls>
        <c:gapWidth val="50"/>
        <c:axId val="409635648"/>
        <c:axId val="409636040"/>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B920-4053-BC49-E9614FFAE071}"/>
              </c:ext>
            </c:extLst>
          </c:dPt>
          <c:dPt>
            <c:idx val="13"/>
            <c:marker>
              <c:symbol val="none"/>
            </c:marker>
            <c:bubble3D val="0"/>
            <c:extLst>
              <c:ext xmlns:c16="http://schemas.microsoft.com/office/drawing/2014/chart" uri="{C3380CC4-5D6E-409C-BE32-E72D297353CC}">
                <c16:uniqueId val="{00000016-B920-4053-BC49-E9614FFAE071}"/>
              </c:ext>
            </c:extLst>
          </c:dPt>
          <c:dPt>
            <c:idx val="14"/>
            <c:marker>
              <c:symbol val="none"/>
            </c:marker>
            <c:bubble3D val="0"/>
            <c:extLst>
              <c:ext xmlns:c16="http://schemas.microsoft.com/office/drawing/2014/chart" uri="{C3380CC4-5D6E-409C-BE32-E72D297353CC}">
                <c16:uniqueId val="{00000017-B920-4053-BC49-E9614FFAE071}"/>
              </c:ext>
            </c:extLst>
          </c:dPt>
          <c:dPt>
            <c:idx val="15"/>
            <c:marker>
              <c:symbol val="none"/>
            </c:marker>
            <c:bubble3D val="0"/>
            <c:extLst>
              <c:ext xmlns:c16="http://schemas.microsoft.com/office/drawing/2014/chart" uri="{C3380CC4-5D6E-409C-BE32-E72D297353CC}">
                <c16:uniqueId val="{00000018-B920-4053-BC49-E9614FFAE071}"/>
              </c:ext>
            </c:extLst>
          </c:dPt>
          <c:cat>
            <c:strRef>
              <c:f>Sheet1!$A$2:$A$17</c:f>
              <c:strCache>
                <c:ptCount val="16"/>
                <c:pt idx="0">
                  <c:v>3</c:v>
                </c:pt>
                <c:pt idx="1">
                  <c:v>4</c:v>
                </c:pt>
                <c:pt idx="2">
                  <c:v>2011-1</c:v>
                </c:pt>
                <c:pt idx="3">
                  <c:v>2</c:v>
                </c:pt>
                <c:pt idx="4">
                  <c:v>3</c:v>
                </c:pt>
                <c:pt idx="5">
                  <c:v>4</c:v>
                </c:pt>
                <c:pt idx="6">
                  <c:v>2012-1</c:v>
                </c:pt>
                <c:pt idx="7">
                  <c:v>2</c:v>
                </c:pt>
                <c:pt idx="8">
                  <c:v>3</c:v>
                </c:pt>
                <c:pt idx="9">
                  <c:v>4</c:v>
                </c:pt>
                <c:pt idx="10">
                  <c:v>2013-1</c:v>
                </c:pt>
                <c:pt idx="11">
                  <c:v>2</c:v>
                </c:pt>
                <c:pt idx="12">
                  <c:v>3</c:v>
                </c:pt>
                <c:pt idx="13">
                  <c:v>4</c:v>
                </c:pt>
                <c:pt idx="14">
                  <c:v>2014-1</c:v>
                </c:pt>
                <c:pt idx="15">
                  <c:v>2</c:v>
                </c:pt>
              </c:strCache>
            </c:strRef>
          </c:cat>
          <c:val>
            <c:numRef>
              <c:f>Sheet1!$C$2:$C$17</c:f>
              <c:numCache>
                <c:formatCode>General</c:formatCode>
                <c:ptCount val="16"/>
                <c:pt idx="0">
                  <c:v>4.8409900316768173E-3</c:v>
                </c:pt>
                <c:pt idx="1">
                  <c:v>-4.2662953740149057E-3</c:v>
                </c:pt>
                <c:pt idx="2">
                  <c:v>-1.4790911502077675E-2</c:v>
                </c:pt>
                <c:pt idx="3">
                  <c:v>3.4127900871574468E-3</c:v>
                </c:pt>
                <c:pt idx="4">
                  <c:v>6.3368805378690052E-2</c:v>
                </c:pt>
                <c:pt idx="5">
                  <c:v>8.3836038830078063E-2</c:v>
                </c:pt>
                <c:pt idx="6">
                  <c:v>9.035598589337468E-2</c:v>
                </c:pt>
                <c:pt idx="7">
                  <c:v>7.3971360298606292E-2</c:v>
                </c:pt>
                <c:pt idx="8">
                  <c:v>6.1761479260704633E-2</c:v>
                </c:pt>
                <c:pt idx="9">
                  <c:v>4.2136689933507609E-2</c:v>
                </c:pt>
                <c:pt idx="10">
                  <c:v>4.4944282586868223E-2</c:v>
                </c:pt>
                <c:pt idx="11">
                  <c:v>4.2501705265209244E-2</c:v>
                </c:pt>
                <c:pt idx="12">
                  <c:v>0.10409052596064083</c:v>
                </c:pt>
                <c:pt idx="13">
                  <c:v>0.15925319107681957</c:v>
                </c:pt>
                <c:pt idx="14">
                  <c:v>0.17295913835151211</c:v>
                </c:pt>
                <c:pt idx="15">
                  <c:v>0.15192427807330633</c:v>
                </c:pt>
              </c:numCache>
            </c:numRef>
          </c:val>
          <c:smooth val="1"/>
          <c:extLst>
            <c:ext xmlns:c16="http://schemas.microsoft.com/office/drawing/2014/chart" uri="{C3380CC4-5D6E-409C-BE32-E72D297353CC}">
              <c16:uniqueId val="{00000019-B920-4053-BC49-E9614FFAE071}"/>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B920-4053-BC49-E9614FFAE071}"/>
              </c:ext>
            </c:extLst>
          </c:dPt>
          <c:dPt>
            <c:idx val="1"/>
            <c:marker>
              <c:symbol val="none"/>
            </c:marker>
            <c:bubble3D val="0"/>
            <c:extLst>
              <c:ext xmlns:c16="http://schemas.microsoft.com/office/drawing/2014/chart" uri="{C3380CC4-5D6E-409C-BE32-E72D297353CC}">
                <c16:uniqueId val="{0000001B-B920-4053-BC49-E9614FFAE071}"/>
              </c:ext>
            </c:extLst>
          </c:dPt>
          <c:dPt>
            <c:idx val="2"/>
            <c:marker>
              <c:symbol val="none"/>
            </c:marker>
            <c:bubble3D val="0"/>
            <c:extLst>
              <c:ext xmlns:c16="http://schemas.microsoft.com/office/drawing/2014/chart" uri="{C3380CC4-5D6E-409C-BE32-E72D297353CC}">
                <c16:uniqueId val="{0000001C-B920-4053-BC49-E9614FFAE071}"/>
              </c:ext>
            </c:extLst>
          </c:dPt>
          <c:dPt>
            <c:idx val="3"/>
            <c:marker>
              <c:symbol val="none"/>
            </c:marker>
            <c:bubble3D val="0"/>
            <c:extLst>
              <c:ext xmlns:c16="http://schemas.microsoft.com/office/drawing/2014/chart" uri="{C3380CC4-5D6E-409C-BE32-E72D297353CC}">
                <c16:uniqueId val="{0000001D-B920-4053-BC49-E9614FFAE071}"/>
              </c:ext>
            </c:extLst>
          </c:dPt>
          <c:dPt>
            <c:idx val="4"/>
            <c:marker>
              <c:symbol val="none"/>
            </c:marker>
            <c:bubble3D val="0"/>
            <c:extLst>
              <c:ext xmlns:c16="http://schemas.microsoft.com/office/drawing/2014/chart" uri="{C3380CC4-5D6E-409C-BE32-E72D297353CC}">
                <c16:uniqueId val="{0000001E-B920-4053-BC49-E9614FFAE071}"/>
              </c:ext>
            </c:extLst>
          </c:dPt>
          <c:dPt>
            <c:idx val="5"/>
            <c:marker>
              <c:symbol val="none"/>
            </c:marker>
            <c:bubble3D val="0"/>
            <c:extLst>
              <c:ext xmlns:c16="http://schemas.microsoft.com/office/drawing/2014/chart" uri="{C3380CC4-5D6E-409C-BE32-E72D297353CC}">
                <c16:uniqueId val="{0000001F-B920-4053-BC49-E9614FFAE071}"/>
              </c:ext>
            </c:extLst>
          </c:dPt>
          <c:dPt>
            <c:idx val="6"/>
            <c:marker>
              <c:symbol val="none"/>
            </c:marker>
            <c:bubble3D val="0"/>
            <c:extLst>
              <c:ext xmlns:c16="http://schemas.microsoft.com/office/drawing/2014/chart" uri="{C3380CC4-5D6E-409C-BE32-E72D297353CC}">
                <c16:uniqueId val="{00000020-B920-4053-BC49-E9614FFAE071}"/>
              </c:ext>
            </c:extLst>
          </c:dPt>
          <c:dPt>
            <c:idx val="7"/>
            <c:marker>
              <c:symbol val="none"/>
            </c:marker>
            <c:bubble3D val="0"/>
            <c:extLst>
              <c:ext xmlns:c16="http://schemas.microsoft.com/office/drawing/2014/chart" uri="{C3380CC4-5D6E-409C-BE32-E72D297353CC}">
                <c16:uniqueId val="{00000021-B920-4053-BC49-E9614FFAE071}"/>
              </c:ext>
            </c:extLst>
          </c:dPt>
          <c:dPt>
            <c:idx val="8"/>
            <c:marker>
              <c:symbol val="none"/>
            </c:marker>
            <c:bubble3D val="0"/>
            <c:extLst>
              <c:ext xmlns:c16="http://schemas.microsoft.com/office/drawing/2014/chart" uri="{C3380CC4-5D6E-409C-BE32-E72D297353CC}">
                <c16:uniqueId val="{00000022-B920-4053-BC49-E9614FFAE071}"/>
              </c:ext>
            </c:extLst>
          </c:dPt>
          <c:dPt>
            <c:idx val="9"/>
            <c:marker>
              <c:symbol val="none"/>
            </c:marker>
            <c:bubble3D val="0"/>
            <c:extLst>
              <c:ext xmlns:c16="http://schemas.microsoft.com/office/drawing/2014/chart" uri="{C3380CC4-5D6E-409C-BE32-E72D297353CC}">
                <c16:uniqueId val="{00000023-B920-4053-BC49-E9614FFAE071}"/>
              </c:ext>
            </c:extLst>
          </c:dPt>
          <c:dPt>
            <c:idx val="10"/>
            <c:marker>
              <c:symbol val="none"/>
            </c:marker>
            <c:bubble3D val="0"/>
            <c:extLst>
              <c:ext xmlns:c16="http://schemas.microsoft.com/office/drawing/2014/chart" uri="{C3380CC4-5D6E-409C-BE32-E72D297353CC}">
                <c16:uniqueId val="{00000024-B920-4053-BC49-E9614FFAE071}"/>
              </c:ext>
            </c:extLst>
          </c:dPt>
          <c:dPt>
            <c:idx val="11"/>
            <c:marker>
              <c:symbol val="none"/>
            </c:marker>
            <c:bubble3D val="0"/>
            <c:extLst>
              <c:ext xmlns:c16="http://schemas.microsoft.com/office/drawing/2014/chart" uri="{C3380CC4-5D6E-409C-BE32-E72D297353CC}">
                <c16:uniqueId val="{00000025-B920-4053-BC49-E9614FFAE071}"/>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2011-1</c:v>
                </c:pt>
                <c:pt idx="3">
                  <c:v>2</c:v>
                </c:pt>
                <c:pt idx="4">
                  <c:v>3</c:v>
                </c:pt>
                <c:pt idx="5">
                  <c:v>4</c:v>
                </c:pt>
                <c:pt idx="6">
                  <c:v>2012-1</c:v>
                </c:pt>
                <c:pt idx="7">
                  <c:v>2</c:v>
                </c:pt>
                <c:pt idx="8">
                  <c:v>3</c:v>
                </c:pt>
                <c:pt idx="9">
                  <c:v>4</c:v>
                </c:pt>
                <c:pt idx="10">
                  <c:v>2013-1</c:v>
                </c:pt>
                <c:pt idx="11">
                  <c:v>2</c:v>
                </c:pt>
                <c:pt idx="12">
                  <c:v>3</c:v>
                </c:pt>
                <c:pt idx="13">
                  <c:v>4</c:v>
                </c:pt>
                <c:pt idx="14">
                  <c:v>2014-1</c:v>
                </c:pt>
                <c:pt idx="15">
                  <c:v>2</c:v>
                </c:pt>
              </c:strCache>
            </c:strRef>
          </c:cat>
          <c:val>
            <c:numRef>
              <c:f>Sheet1!$D$2:$D$17</c:f>
              <c:numCache>
                <c:formatCode>General</c:formatCode>
                <c:ptCount val="16"/>
                <c:pt idx="0">
                  <c:v>4.8409900316768173E-3</c:v>
                </c:pt>
                <c:pt idx="1">
                  <c:v>-4.2662953740149057E-3</c:v>
                </c:pt>
                <c:pt idx="2">
                  <c:v>-1.4790911502077675E-2</c:v>
                </c:pt>
                <c:pt idx="3">
                  <c:v>3.4127900871574468E-3</c:v>
                </c:pt>
                <c:pt idx="4">
                  <c:v>6.3368805378690052E-2</c:v>
                </c:pt>
                <c:pt idx="5">
                  <c:v>8.3836038830078063E-2</c:v>
                </c:pt>
                <c:pt idx="6">
                  <c:v>9.035598589337468E-2</c:v>
                </c:pt>
                <c:pt idx="7">
                  <c:v>7.3971360298606292E-2</c:v>
                </c:pt>
                <c:pt idx="8">
                  <c:v>6.1761479260704633E-2</c:v>
                </c:pt>
                <c:pt idx="9">
                  <c:v>4.2136689933507609E-2</c:v>
                </c:pt>
                <c:pt idx="10">
                  <c:v>4.4944282586868223E-2</c:v>
                </c:pt>
                <c:pt idx="11">
                  <c:v>4.2501705265209244E-2</c:v>
                </c:pt>
                <c:pt idx="12">
                  <c:v>0.10409052596064083</c:v>
                </c:pt>
                <c:pt idx="13">
                  <c:v>0.15925319107681957</c:v>
                </c:pt>
                <c:pt idx="14">
                  <c:v>0.17295913835151211</c:v>
                </c:pt>
                <c:pt idx="15">
                  <c:v>0.15192427807330633</c:v>
                </c:pt>
              </c:numCache>
            </c:numRef>
          </c:val>
          <c:smooth val="1"/>
          <c:extLst>
            <c:ext xmlns:c16="http://schemas.microsoft.com/office/drawing/2014/chart" uri="{C3380CC4-5D6E-409C-BE32-E72D297353CC}">
              <c16:uniqueId val="{00000026-B920-4053-BC49-E9614FFAE071}"/>
            </c:ext>
          </c:extLst>
        </c:ser>
        <c:dLbls>
          <c:showLegendKey val="0"/>
          <c:showVal val="0"/>
          <c:showCatName val="0"/>
          <c:showSerName val="0"/>
          <c:showPercent val="0"/>
          <c:showBubbleSize val="0"/>
        </c:dLbls>
        <c:marker val="1"/>
        <c:smooth val="0"/>
        <c:axId val="410197944"/>
        <c:axId val="410198336"/>
      </c:lineChart>
      <c:catAx>
        <c:axId val="409635648"/>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9636040"/>
        <c:crosses val="autoZero"/>
        <c:auto val="0"/>
        <c:lblAlgn val="ctr"/>
        <c:lblOffset val="100"/>
        <c:tickLblSkip val="1"/>
        <c:tickMarkSkip val="1"/>
        <c:noMultiLvlLbl val="0"/>
      </c:catAx>
      <c:valAx>
        <c:axId val="409636040"/>
        <c:scaling>
          <c:orientation val="minMax"/>
          <c:max val="18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9635648"/>
        <c:crosses val="autoZero"/>
        <c:crossBetween val="between"/>
        <c:majorUnit val="10"/>
        <c:minorUnit val="5"/>
      </c:valAx>
      <c:catAx>
        <c:axId val="410197944"/>
        <c:scaling>
          <c:orientation val="minMax"/>
        </c:scaling>
        <c:delete val="1"/>
        <c:axPos val="b"/>
        <c:numFmt formatCode="General" sourceLinked="1"/>
        <c:majorTickMark val="out"/>
        <c:minorTickMark val="none"/>
        <c:tickLblPos val="none"/>
        <c:crossAx val="410198336"/>
        <c:crosses val="autoZero"/>
        <c:auto val="0"/>
        <c:lblAlgn val="ctr"/>
        <c:lblOffset val="100"/>
        <c:noMultiLvlLbl val="0"/>
      </c:catAx>
      <c:valAx>
        <c:axId val="410198336"/>
        <c:scaling>
          <c:orientation val="minMax"/>
          <c:max val="0.25"/>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197944"/>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7B49-4F43-80F2-9B35DAB65572}"/>
              </c:ext>
            </c:extLst>
          </c:dPt>
          <c:dPt>
            <c:idx val="1"/>
            <c:invertIfNegative val="0"/>
            <c:bubble3D val="0"/>
            <c:extLst>
              <c:ext xmlns:c16="http://schemas.microsoft.com/office/drawing/2014/chart" uri="{C3380CC4-5D6E-409C-BE32-E72D297353CC}">
                <c16:uniqueId val="{00000001-7B49-4F43-80F2-9B35DAB65572}"/>
              </c:ext>
            </c:extLst>
          </c:dPt>
          <c:dPt>
            <c:idx val="2"/>
            <c:invertIfNegative val="0"/>
            <c:bubble3D val="0"/>
            <c:extLst>
              <c:ext xmlns:c16="http://schemas.microsoft.com/office/drawing/2014/chart" uri="{C3380CC4-5D6E-409C-BE32-E72D297353CC}">
                <c16:uniqueId val="{00000002-7B49-4F43-80F2-9B35DAB65572}"/>
              </c:ext>
            </c:extLst>
          </c:dPt>
          <c:dPt>
            <c:idx val="3"/>
            <c:invertIfNegative val="0"/>
            <c:bubble3D val="0"/>
            <c:extLst>
              <c:ext xmlns:c16="http://schemas.microsoft.com/office/drawing/2014/chart" uri="{C3380CC4-5D6E-409C-BE32-E72D297353CC}">
                <c16:uniqueId val="{00000003-7B49-4F43-80F2-9B35DAB65572}"/>
              </c:ext>
            </c:extLst>
          </c:dPt>
          <c:dPt>
            <c:idx val="4"/>
            <c:invertIfNegative val="0"/>
            <c:bubble3D val="0"/>
            <c:extLst>
              <c:ext xmlns:c16="http://schemas.microsoft.com/office/drawing/2014/chart" uri="{C3380CC4-5D6E-409C-BE32-E72D297353CC}">
                <c16:uniqueId val="{00000004-7B49-4F43-80F2-9B35DAB65572}"/>
              </c:ext>
            </c:extLst>
          </c:dPt>
          <c:dPt>
            <c:idx val="5"/>
            <c:invertIfNegative val="0"/>
            <c:bubble3D val="0"/>
            <c:extLst>
              <c:ext xmlns:c16="http://schemas.microsoft.com/office/drawing/2014/chart" uri="{C3380CC4-5D6E-409C-BE32-E72D297353CC}">
                <c16:uniqueId val="{00000005-7B49-4F43-80F2-9B35DAB65572}"/>
              </c:ext>
            </c:extLst>
          </c:dPt>
          <c:dPt>
            <c:idx val="6"/>
            <c:invertIfNegative val="0"/>
            <c:bubble3D val="0"/>
            <c:extLst>
              <c:ext xmlns:c16="http://schemas.microsoft.com/office/drawing/2014/chart" uri="{C3380CC4-5D6E-409C-BE32-E72D297353CC}">
                <c16:uniqueId val="{00000006-7B49-4F43-80F2-9B35DAB65572}"/>
              </c:ext>
            </c:extLst>
          </c:dPt>
          <c:dPt>
            <c:idx val="7"/>
            <c:invertIfNegative val="0"/>
            <c:bubble3D val="0"/>
            <c:extLst>
              <c:ext xmlns:c16="http://schemas.microsoft.com/office/drawing/2014/chart" uri="{C3380CC4-5D6E-409C-BE32-E72D297353CC}">
                <c16:uniqueId val="{00000007-7B49-4F43-80F2-9B35DAB65572}"/>
              </c:ext>
            </c:extLst>
          </c:dPt>
          <c:dPt>
            <c:idx val="8"/>
            <c:invertIfNegative val="0"/>
            <c:bubble3D val="0"/>
            <c:extLst>
              <c:ext xmlns:c16="http://schemas.microsoft.com/office/drawing/2014/chart" uri="{C3380CC4-5D6E-409C-BE32-E72D297353CC}">
                <c16:uniqueId val="{00000008-7B49-4F43-80F2-9B35DAB65572}"/>
              </c:ext>
            </c:extLst>
          </c:dPt>
          <c:dPt>
            <c:idx val="9"/>
            <c:invertIfNegative val="0"/>
            <c:bubble3D val="0"/>
            <c:extLst>
              <c:ext xmlns:c16="http://schemas.microsoft.com/office/drawing/2014/chart" uri="{C3380CC4-5D6E-409C-BE32-E72D297353CC}">
                <c16:uniqueId val="{00000009-7B49-4F43-80F2-9B35DAB65572}"/>
              </c:ext>
            </c:extLst>
          </c:dPt>
          <c:dPt>
            <c:idx val="10"/>
            <c:invertIfNegative val="0"/>
            <c:bubble3D val="0"/>
            <c:extLst>
              <c:ext xmlns:c16="http://schemas.microsoft.com/office/drawing/2014/chart" uri="{C3380CC4-5D6E-409C-BE32-E72D297353CC}">
                <c16:uniqueId val="{0000000A-7B49-4F43-80F2-9B35DAB65572}"/>
              </c:ext>
            </c:extLst>
          </c:dPt>
          <c:dPt>
            <c:idx val="11"/>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C-7B49-4F43-80F2-9B35DAB65572}"/>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E-7B49-4F43-80F2-9B35DAB65572}"/>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0-7B49-4F43-80F2-9B35DAB65572}"/>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2-7B49-4F43-80F2-9B35DAB65572}"/>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4-7B49-4F43-80F2-9B35DAB65572}"/>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2011-1</c:v>
                </c:pt>
                <c:pt idx="2">
                  <c:v>2</c:v>
                </c:pt>
                <c:pt idx="3">
                  <c:v>3</c:v>
                </c:pt>
                <c:pt idx="4">
                  <c:v>4</c:v>
                </c:pt>
                <c:pt idx="5">
                  <c:v>2012-1</c:v>
                </c:pt>
                <c:pt idx="6">
                  <c:v>2</c:v>
                </c:pt>
                <c:pt idx="7">
                  <c:v>3</c:v>
                </c:pt>
                <c:pt idx="8">
                  <c:v>4</c:v>
                </c:pt>
                <c:pt idx="9">
                  <c:v>2013-1</c:v>
                </c:pt>
                <c:pt idx="10">
                  <c:v>2</c:v>
                </c:pt>
                <c:pt idx="11">
                  <c:v>3</c:v>
                </c:pt>
                <c:pt idx="12">
                  <c:v>4</c:v>
                </c:pt>
                <c:pt idx="13">
                  <c:v>2014-1</c:v>
                </c:pt>
                <c:pt idx="14">
                  <c:v>2</c:v>
                </c:pt>
                <c:pt idx="15">
                  <c:v>3</c:v>
                </c:pt>
              </c:strCache>
            </c:strRef>
          </c:cat>
          <c:val>
            <c:numRef>
              <c:f>Sheet1!$B$2:$B$17</c:f>
              <c:numCache>
                <c:formatCode>0.0</c:formatCode>
                <c:ptCount val="16"/>
                <c:pt idx="0">
                  <c:v>111.563</c:v>
                </c:pt>
                <c:pt idx="1">
                  <c:v>111.437</c:v>
                </c:pt>
                <c:pt idx="2">
                  <c:v>114.666</c:v>
                </c:pt>
                <c:pt idx="3">
                  <c:v>119.411</c:v>
                </c:pt>
                <c:pt idx="4">
                  <c:v>120.916</c:v>
                </c:pt>
                <c:pt idx="5">
                  <c:v>121.505</c:v>
                </c:pt>
                <c:pt idx="6">
                  <c:v>123.14700000000001</c:v>
                </c:pt>
                <c:pt idx="7">
                  <c:v>126.785</c:v>
                </c:pt>
                <c:pt idx="8">
                  <c:v>126.009</c:v>
                </c:pt>
                <c:pt idx="9">
                  <c:v>126.96599999999999</c:v>
                </c:pt>
                <c:pt idx="10">
                  <c:v>128.67400000000001</c:v>
                </c:pt>
                <c:pt idx="11">
                  <c:v>139.91673605919345</c:v>
                </c:pt>
                <c:pt idx="12">
                  <c:v>140.4252812305661</c:v>
                </c:pt>
                <c:pt idx="13">
                  <c:v>144.70875891842971</c:v>
                </c:pt>
                <c:pt idx="14">
                  <c:v>147.62200741879781</c:v>
                </c:pt>
                <c:pt idx="15">
                  <c:v>153.78221021037251</c:v>
                </c:pt>
              </c:numCache>
            </c:numRef>
          </c:val>
          <c:extLst>
            <c:ext xmlns:c16="http://schemas.microsoft.com/office/drawing/2014/chart" uri="{C3380CC4-5D6E-409C-BE32-E72D297353CC}">
              <c16:uniqueId val="{00000015-7B49-4F43-80F2-9B35DAB65572}"/>
            </c:ext>
          </c:extLst>
        </c:ser>
        <c:dLbls>
          <c:showLegendKey val="0"/>
          <c:showVal val="0"/>
          <c:showCatName val="0"/>
          <c:showSerName val="0"/>
          <c:showPercent val="0"/>
          <c:showBubbleSize val="0"/>
        </c:dLbls>
        <c:gapWidth val="50"/>
        <c:axId val="410200296"/>
        <c:axId val="41020068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1"/>
            <c:marker>
              <c:symbol val="none"/>
            </c:marker>
            <c:bubble3D val="0"/>
            <c:extLst>
              <c:ext xmlns:c16="http://schemas.microsoft.com/office/drawing/2014/chart" uri="{C3380CC4-5D6E-409C-BE32-E72D297353CC}">
                <c16:uniqueId val="{00000016-7B49-4F43-80F2-9B35DAB65572}"/>
              </c:ext>
            </c:extLst>
          </c:dPt>
          <c:dPt>
            <c:idx val="12"/>
            <c:marker>
              <c:symbol val="none"/>
            </c:marker>
            <c:bubble3D val="0"/>
            <c:extLst>
              <c:ext xmlns:c16="http://schemas.microsoft.com/office/drawing/2014/chart" uri="{C3380CC4-5D6E-409C-BE32-E72D297353CC}">
                <c16:uniqueId val="{00000017-7B49-4F43-80F2-9B35DAB65572}"/>
              </c:ext>
            </c:extLst>
          </c:dPt>
          <c:dPt>
            <c:idx val="13"/>
            <c:marker>
              <c:symbol val="none"/>
            </c:marker>
            <c:bubble3D val="0"/>
            <c:extLst>
              <c:ext xmlns:c16="http://schemas.microsoft.com/office/drawing/2014/chart" uri="{C3380CC4-5D6E-409C-BE32-E72D297353CC}">
                <c16:uniqueId val="{00000018-7B49-4F43-80F2-9B35DAB65572}"/>
              </c:ext>
            </c:extLst>
          </c:dPt>
          <c:dPt>
            <c:idx val="14"/>
            <c:marker>
              <c:symbol val="none"/>
            </c:marker>
            <c:bubble3D val="0"/>
            <c:extLst>
              <c:ext xmlns:c16="http://schemas.microsoft.com/office/drawing/2014/chart" uri="{C3380CC4-5D6E-409C-BE32-E72D297353CC}">
                <c16:uniqueId val="{00000019-7B49-4F43-80F2-9B35DAB65572}"/>
              </c:ext>
            </c:extLst>
          </c:dPt>
          <c:dPt>
            <c:idx val="15"/>
            <c:marker>
              <c:symbol val="none"/>
            </c:marker>
            <c:bubble3D val="0"/>
            <c:extLst>
              <c:ext xmlns:c16="http://schemas.microsoft.com/office/drawing/2014/chart" uri="{C3380CC4-5D6E-409C-BE32-E72D297353CC}">
                <c16:uniqueId val="{0000001A-7B49-4F43-80F2-9B35DAB65572}"/>
              </c:ext>
            </c:extLst>
          </c:dPt>
          <c:cat>
            <c:strRef>
              <c:f>Sheet1!$A$2:$A$17</c:f>
              <c:strCache>
                <c:ptCount val="16"/>
                <c:pt idx="0">
                  <c:v>4</c:v>
                </c:pt>
                <c:pt idx="1">
                  <c:v>2011-1</c:v>
                </c:pt>
                <c:pt idx="2">
                  <c:v>2</c:v>
                </c:pt>
                <c:pt idx="3">
                  <c:v>3</c:v>
                </c:pt>
                <c:pt idx="4">
                  <c:v>4</c:v>
                </c:pt>
                <c:pt idx="5">
                  <c:v>2012-1</c:v>
                </c:pt>
                <c:pt idx="6">
                  <c:v>2</c:v>
                </c:pt>
                <c:pt idx="7">
                  <c:v>3</c:v>
                </c:pt>
                <c:pt idx="8">
                  <c:v>4</c:v>
                </c:pt>
                <c:pt idx="9">
                  <c:v>2013-1</c:v>
                </c:pt>
                <c:pt idx="10">
                  <c:v>2</c:v>
                </c:pt>
                <c:pt idx="11">
                  <c:v>3</c:v>
                </c:pt>
                <c:pt idx="12">
                  <c:v>4</c:v>
                </c:pt>
                <c:pt idx="13">
                  <c:v>2014-1</c:v>
                </c:pt>
                <c:pt idx="14">
                  <c:v>2</c:v>
                </c:pt>
                <c:pt idx="15">
                  <c:v>3</c:v>
                </c:pt>
              </c:strCache>
            </c:strRef>
          </c:cat>
          <c:val>
            <c:numRef>
              <c:f>Sheet1!$C$2:$C$17</c:f>
              <c:numCache>
                <c:formatCode>General</c:formatCode>
                <c:ptCount val="16"/>
                <c:pt idx="0">
                  <c:v>-4.2662953740149057E-3</c:v>
                </c:pt>
                <c:pt idx="1">
                  <c:v>-1.4790911502077675E-2</c:v>
                </c:pt>
                <c:pt idx="2">
                  <c:v>3.4127900871574468E-3</c:v>
                </c:pt>
                <c:pt idx="3">
                  <c:v>6.3368805378690052E-2</c:v>
                </c:pt>
                <c:pt idx="4">
                  <c:v>8.3836038830078063E-2</c:v>
                </c:pt>
                <c:pt idx="5">
                  <c:v>9.0347012213178646E-2</c:v>
                </c:pt>
                <c:pt idx="6">
                  <c:v>7.3962639317670442E-2</c:v>
                </c:pt>
                <c:pt idx="7">
                  <c:v>6.17531048228388E-2</c:v>
                </c:pt>
                <c:pt idx="8">
                  <c:v>4.2120149525290307E-2</c:v>
                </c:pt>
                <c:pt idx="9">
                  <c:v>4.4944652483436931E-2</c:v>
                </c:pt>
                <c:pt idx="10">
                  <c:v>4.4881320698027638E-2</c:v>
                </c:pt>
                <c:pt idx="11">
                  <c:v>0.10357483976174997</c:v>
                </c:pt>
                <c:pt idx="12">
                  <c:v>0.11440675848999748</c:v>
                </c:pt>
                <c:pt idx="13">
                  <c:v>0.13974417496361013</c:v>
                </c:pt>
                <c:pt idx="14">
                  <c:v>0.14725591353962564</c:v>
                </c:pt>
                <c:pt idx="15">
                  <c:v>9.9098038888736584E-2</c:v>
                </c:pt>
              </c:numCache>
            </c:numRef>
          </c:val>
          <c:smooth val="1"/>
          <c:extLst>
            <c:ext xmlns:c16="http://schemas.microsoft.com/office/drawing/2014/chart" uri="{C3380CC4-5D6E-409C-BE32-E72D297353CC}">
              <c16:uniqueId val="{0000001B-7B49-4F43-80F2-9B35DAB65572}"/>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C-7B49-4F43-80F2-9B35DAB65572}"/>
              </c:ext>
            </c:extLst>
          </c:dPt>
          <c:dPt>
            <c:idx val="1"/>
            <c:marker>
              <c:symbol val="none"/>
            </c:marker>
            <c:bubble3D val="0"/>
            <c:extLst>
              <c:ext xmlns:c16="http://schemas.microsoft.com/office/drawing/2014/chart" uri="{C3380CC4-5D6E-409C-BE32-E72D297353CC}">
                <c16:uniqueId val="{0000001D-7B49-4F43-80F2-9B35DAB65572}"/>
              </c:ext>
            </c:extLst>
          </c:dPt>
          <c:dPt>
            <c:idx val="2"/>
            <c:marker>
              <c:symbol val="none"/>
            </c:marker>
            <c:bubble3D val="0"/>
            <c:extLst>
              <c:ext xmlns:c16="http://schemas.microsoft.com/office/drawing/2014/chart" uri="{C3380CC4-5D6E-409C-BE32-E72D297353CC}">
                <c16:uniqueId val="{0000001E-7B49-4F43-80F2-9B35DAB65572}"/>
              </c:ext>
            </c:extLst>
          </c:dPt>
          <c:dPt>
            <c:idx val="3"/>
            <c:marker>
              <c:symbol val="none"/>
            </c:marker>
            <c:bubble3D val="0"/>
            <c:extLst>
              <c:ext xmlns:c16="http://schemas.microsoft.com/office/drawing/2014/chart" uri="{C3380CC4-5D6E-409C-BE32-E72D297353CC}">
                <c16:uniqueId val="{0000001F-7B49-4F43-80F2-9B35DAB65572}"/>
              </c:ext>
            </c:extLst>
          </c:dPt>
          <c:dPt>
            <c:idx val="4"/>
            <c:marker>
              <c:symbol val="none"/>
            </c:marker>
            <c:bubble3D val="0"/>
            <c:extLst>
              <c:ext xmlns:c16="http://schemas.microsoft.com/office/drawing/2014/chart" uri="{C3380CC4-5D6E-409C-BE32-E72D297353CC}">
                <c16:uniqueId val="{00000020-7B49-4F43-80F2-9B35DAB65572}"/>
              </c:ext>
            </c:extLst>
          </c:dPt>
          <c:dPt>
            <c:idx val="5"/>
            <c:marker>
              <c:symbol val="none"/>
            </c:marker>
            <c:bubble3D val="0"/>
            <c:extLst>
              <c:ext xmlns:c16="http://schemas.microsoft.com/office/drawing/2014/chart" uri="{C3380CC4-5D6E-409C-BE32-E72D297353CC}">
                <c16:uniqueId val="{00000021-7B49-4F43-80F2-9B35DAB65572}"/>
              </c:ext>
            </c:extLst>
          </c:dPt>
          <c:dPt>
            <c:idx val="6"/>
            <c:marker>
              <c:symbol val="none"/>
            </c:marker>
            <c:bubble3D val="0"/>
            <c:extLst>
              <c:ext xmlns:c16="http://schemas.microsoft.com/office/drawing/2014/chart" uri="{C3380CC4-5D6E-409C-BE32-E72D297353CC}">
                <c16:uniqueId val="{00000022-7B49-4F43-80F2-9B35DAB65572}"/>
              </c:ext>
            </c:extLst>
          </c:dPt>
          <c:dPt>
            <c:idx val="7"/>
            <c:marker>
              <c:symbol val="none"/>
            </c:marker>
            <c:bubble3D val="0"/>
            <c:extLst>
              <c:ext xmlns:c16="http://schemas.microsoft.com/office/drawing/2014/chart" uri="{C3380CC4-5D6E-409C-BE32-E72D297353CC}">
                <c16:uniqueId val="{00000023-7B49-4F43-80F2-9B35DAB65572}"/>
              </c:ext>
            </c:extLst>
          </c:dPt>
          <c:dPt>
            <c:idx val="8"/>
            <c:marker>
              <c:symbol val="none"/>
            </c:marker>
            <c:bubble3D val="0"/>
            <c:extLst>
              <c:ext xmlns:c16="http://schemas.microsoft.com/office/drawing/2014/chart" uri="{C3380CC4-5D6E-409C-BE32-E72D297353CC}">
                <c16:uniqueId val="{00000024-7B49-4F43-80F2-9B35DAB65572}"/>
              </c:ext>
            </c:extLst>
          </c:dPt>
          <c:dPt>
            <c:idx val="9"/>
            <c:marker>
              <c:symbol val="none"/>
            </c:marker>
            <c:bubble3D val="0"/>
            <c:extLst>
              <c:ext xmlns:c16="http://schemas.microsoft.com/office/drawing/2014/chart" uri="{C3380CC4-5D6E-409C-BE32-E72D297353CC}">
                <c16:uniqueId val="{00000025-7B49-4F43-80F2-9B35DAB65572}"/>
              </c:ext>
            </c:extLst>
          </c:dPt>
          <c:dPt>
            <c:idx val="10"/>
            <c:marker>
              <c:symbol val="none"/>
            </c:marker>
            <c:bubble3D val="0"/>
            <c:extLst>
              <c:ext xmlns:c16="http://schemas.microsoft.com/office/drawing/2014/chart" uri="{C3380CC4-5D6E-409C-BE32-E72D297353CC}">
                <c16:uniqueId val="{00000026-7B49-4F43-80F2-9B35DAB65572}"/>
              </c:ext>
            </c:extLst>
          </c:dPt>
          <c:dPt>
            <c:idx val="11"/>
            <c:bubble3D val="0"/>
            <c:extLst>
              <c:ext xmlns:c16="http://schemas.microsoft.com/office/drawing/2014/chart" uri="{C3380CC4-5D6E-409C-BE32-E72D297353CC}">
                <c16:uniqueId val="{00000027-7B49-4F43-80F2-9B35DAB65572}"/>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2011-1</c:v>
                </c:pt>
                <c:pt idx="2">
                  <c:v>2</c:v>
                </c:pt>
                <c:pt idx="3">
                  <c:v>3</c:v>
                </c:pt>
                <c:pt idx="4">
                  <c:v>4</c:v>
                </c:pt>
                <c:pt idx="5">
                  <c:v>2012-1</c:v>
                </c:pt>
                <c:pt idx="6">
                  <c:v>2</c:v>
                </c:pt>
                <c:pt idx="7">
                  <c:v>3</c:v>
                </c:pt>
                <c:pt idx="8">
                  <c:v>4</c:v>
                </c:pt>
                <c:pt idx="9">
                  <c:v>2013-1</c:v>
                </c:pt>
                <c:pt idx="10">
                  <c:v>2</c:v>
                </c:pt>
                <c:pt idx="11">
                  <c:v>3</c:v>
                </c:pt>
                <c:pt idx="12">
                  <c:v>4</c:v>
                </c:pt>
                <c:pt idx="13">
                  <c:v>2014-1</c:v>
                </c:pt>
                <c:pt idx="14">
                  <c:v>2</c:v>
                </c:pt>
                <c:pt idx="15">
                  <c:v>3</c:v>
                </c:pt>
              </c:strCache>
            </c:strRef>
          </c:cat>
          <c:val>
            <c:numRef>
              <c:f>Sheet1!$D$2:$D$17</c:f>
              <c:numCache>
                <c:formatCode>General</c:formatCode>
                <c:ptCount val="16"/>
                <c:pt idx="0">
                  <c:v>-4.2662953740149057E-3</c:v>
                </c:pt>
                <c:pt idx="1">
                  <c:v>-1.4790911502077675E-2</c:v>
                </c:pt>
                <c:pt idx="2">
                  <c:v>3.4127900871574468E-3</c:v>
                </c:pt>
                <c:pt idx="3">
                  <c:v>6.3368805378690052E-2</c:v>
                </c:pt>
                <c:pt idx="4">
                  <c:v>8.3836038830078063E-2</c:v>
                </c:pt>
                <c:pt idx="5">
                  <c:v>9.0347012213178646E-2</c:v>
                </c:pt>
                <c:pt idx="6">
                  <c:v>7.3962639317670442E-2</c:v>
                </c:pt>
                <c:pt idx="7">
                  <c:v>6.17531048228388E-2</c:v>
                </c:pt>
                <c:pt idx="8">
                  <c:v>4.2120149525290307E-2</c:v>
                </c:pt>
                <c:pt idx="9">
                  <c:v>4.4944652483436931E-2</c:v>
                </c:pt>
                <c:pt idx="10">
                  <c:v>4.4881320698027638E-2</c:v>
                </c:pt>
                <c:pt idx="11">
                  <c:v>0.10357483976174997</c:v>
                </c:pt>
                <c:pt idx="12">
                  <c:v>0.11440675848999748</c:v>
                </c:pt>
                <c:pt idx="13">
                  <c:v>0.13974417496361013</c:v>
                </c:pt>
                <c:pt idx="14">
                  <c:v>0.14725591353962564</c:v>
                </c:pt>
                <c:pt idx="15">
                  <c:v>9.9098038888736584E-2</c:v>
                </c:pt>
              </c:numCache>
            </c:numRef>
          </c:val>
          <c:smooth val="1"/>
          <c:extLst>
            <c:ext xmlns:c16="http://schemas.microsoft.com/office/drawing/2014/chart" uri="{C3380CC4-5D6E-409C-BE32-E72D297353CC}">
              <c16:uniqueId val="{00000028-7B49-4F43-80F2-9B35DAB65572}"/>
            </c:ext>
          </c:extLst>
        </c:ser>
        <c:dLbls>
          <c:showLegendKey val="0"/>
          <c:showVal val="0"/>
          <c:showCatName val="0"/>
          <c:showSerName val="0"/>
          <c:showPercent val="0"/>
          <c:showBubbleSize val="0"/>
        </c:dLbls>
        <c:marker val="1"/>
        <c:smooth val="0"/>
        <c:axId val="410201080"/>
        <c:axId val="410201472"/>
      </c:lineChart>
      <c:catAx>
        <c:axId val="41020029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0200688"/>
        <c:crosses val="autoZero"/>
        <c:auto val="0"/>
        <c:lblAlgn val="ctr"/>
        <c:lblOffset val="100"/>
        <c:tickLblSkip val="1"/>
        <c:tickMarkSkip val="1"/>
        <c:noMultiLvlLbl val="0"/>
      </c:catAx>
      <c:valAx>
        <c:axId val="410200688"/>
        <c:scaling>
          <c:orientation val="minMax"/>
          <c:max val="20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00296"/>
        <c:crosses val="autoZero"/>
        <c:crossBetween val="between"/>
        <c:majorUnit val="10"/>
        <c:minorUnit val="5"/>
      </c:valAx>
      <c:catAx>
        <c:axId val="410201080"/>
        <c:scaling>
          <c:orientation val="minMax"/>
        </c:scaling>
        <c:delete val="1"/>
        <c:axPos val="b"/>
        <c:numFmt formatCode="General" sourceLinked="1"/>
        <c:majorTickMark val="out"/>
        <c:minorTickMark val="none"/>
        <c:tickLblPos val="none"/>
        <c:crossAx val="410201472"/>
        <c:crosses val="autoZero"/>
        <c:auto val="0"/>
        <c:lblAlgn val="ctr"/>
        <c:lblOffset val="100"/>
        <c:noMultiLvlLbl val="0"/>
      </c:catAx>
      <c:valAx>
        <c:axId val="410201472"/>
        <c:scaling>
          <c:orientation val="minMax"/>
          <c:max val="0.25"/>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01080"/>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D682-4354-B530-3B2E096F69BC}"/>
              </c:ext>
            </c:extLst>
          </c:dPt>
          <c:dPt>
            <c:idx val="1"/>
            <c:invertIfNegative val="0"/>
            <c:bubble3D val="0"/>
            <c:extLst>
              <c:ext xmlns:c16="http://schemas.microsoft.com/office/drawing/2014/chart" uri="{C3380CC4-5D6E-409C-BE32-E72D297353CC}">
                <c16:uniqueId val="{00000001-D682-4354-B530-3B2E096F69BC}"/>
              </c:ext>
            </c:extLst>
          </c:dPt>
          <c:dPt>
            <c:idx val="2"/>
            <c:invertIfNegative val="0"/>
            <c:bubble3D val="0"/>
            <c:extLst>
              <c:ext xmlns:c16="http://schemas.microsoft.com/office/drawing/2014/chart" uri="{C3380CC4-5D6E-409C-BE32-E72D297353CC}">
                <c16:uniqueId val="{00000002-D682-4354-B530-3B2E096F69BC}"/>
              </c:ext>
            </c:extLst>
          </c:dPt>
          <c:dPt>
            <c:idx val="3"/>
            <c:invertIfNegative val="0"/>
            <c:bubble3D val="0"/>
            <c:extLst>
              <c:ext xmlns:c16="http://schemas.microsoft.com/office/drawing/2014/chart" uri="{C3380CC4-5D6E-409C-BE32-E72D297353CC}">
                <c16:uniqueId val="{00000003-D682-4354-B530-3B2E096F69BC}"/>
              </c:ext>
            </c:extLst>
          </c:dPt>
          <c:dPt>
            <c:idx val="4"/>
            <c:invertIfNegative val="0"/>
            <c:bubble3D val="0"/>
            <c:extLst>
              <c:ext xmlns:c16="http://schemas.microsoft.com/office/drawing/2014/chart" uri="{C3380CC4-5D6E-409C-BE32-E72D297353CC}">
                <c16:uniqueId val="{00000004-D682-4354-B530-3B2E096F69BC}"/>
              </c:ext>
            </c:extLst>
          </c:dPt>
          <c:dPt>
            <c:idx val="5"/>
            <c:invertIfNegative val="0"/>
            <c:bubble3D val="0"/>
            <c:extLst>
              <c:ext xmlns:c16="http://schemas.microsoft.com/office/drawing/2014/chart" uri="{C3380CC4-5D6E-409C-BE32-E72D297353CC}">
                <c16:uniqueId val="{00000005-D682-4354-B530-3B2E096F69BC}"/>
              </c:ext>
            </c:extLst>
          </c:dPt>
          <c:dPt>
            <c:idx val="6"/>
            <c:invertIfNegative val="0"/>
            <c:bubble3D val="0"/>
            <c:extLst>
              <c:ext xmlns:c16="http://schemas.microsoft.com/office/drawing/2014/chart" uri="{C3380CC4-5D6E-409C-BE32-E72D297353CC}">
                <c16:uniqueId val="{00000006-D682-4354-B530-3B2E096F69BC}"/>
              </c:ext>
            </c:extLst>
          </c:dPt>
          <c:dPt>
            <c:idx val="7"/>
            <c:invertIfNegative val="0"/>
            <c:bubble3D val="0"/>
            <c:extLst>
              <c:ext xmlns:c16="http://schemas.microsoft.com/office/drawing/2014/chart" uri="{C3380CC4-5D6E-409C-BE32-E72D297353CC}">
                <c16:uniqueId val="{00000007-D682-4354-B530-3B2E096F69BC}"/>
              </c:ext>
            </c:extLst>
          </c:dPt>
          <c:dPt>
            <c:idx val="8"/>
            <c:invertIfNegative val="0"/>
            <c:bubble3D val="0"/>
            <c:extLst>
              <c:ext xmlns:c16="http://schemas.microsoft.com/office/drawing/2014/chart" uri="{C3380CC4-5D6E-409C-BE32-E72D297353CC}">
                <c16:uniqueId val="{00000008-D682-4354-B530-3B2E096F69BC}"/>
              </c:ext>
            </c:extLst>
          </c:dPt>
          <c:dPt>
            <c:idx val="9"/>
            <c:invertIfNegative val="0"/>
            <c:bubble3D val="0"/>
            <c:extLst>
              <c:ext xmlns:c16="http://schemas.microsoft.com/office/drawing/2014/chart" uri="{C3380CC4-5D6E-409C-BE32-E72D297353CC}">
                <c16:uniqueId val="{00000009-D682-4354-B530-3B2E096F69BC}"/>
              </c:ext>
            </c:extLst>
          </c:dPt>
          <c:dPt>
            <c:idx val="10"/>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B-D682-4354-B530-3B2E096F69BC}"/>
              </c:ext>
            </c:extLst>
          </c:dPt>
          <c:dPt>
            <c:idx val="11"/>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D682-4354-B530-3B2E096F69BC}"/>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D682-4354-B530-3B2E096F69BC}"/>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D682-4354-B530-3B2E096F69BC}"/>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D682-4354-B530-3B2E096F69BC}"/>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5-D682-4354-B530-3B2E096F69BC}"/>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2011-1</c:v>
                </c:pt>
                <c:pt idx="1">
                  <c:v>2</c:v>
                </c:pt>
                <c:pt idx="2">
                  <c:v>3</c:v>
                </c:pt>
                <c:pt idx="3">
                  <c:v>4</c:v>
                </c:pt>
                <c:pt idx="4">
                  <c:v>2012-1</c:v>
                </c:pt>
                <c:pt idx="5">
                  <c:v>2</c:v>
                </c:pt>
                <c:pt idx="6">
                  <c:v>3</c:v>
                </c:pt>
                <c:pt idx="7">
                  <c:v>4</c:v>
                </c:pt>
                <c:pt idx="8">
                  <c:v>2013-1</c:v>
                </c:pt>
                <c:pt idx="9">
                  <c:v>2</c:v>
                </c:pt>
                <c:pt idx="10">
                  <c:v>3</c:v>
                </c:pt>
                <c:pt idx="11">
                  <c:v>4</c:v>
                </c:pt>
                <c:pt idx="12">
                  <c:v>2014-1</c:v>
                </c:pt>
                <c:pt idx="13">
                  <c:v>2</c:v>
                </c:pt>
                <c:pt idx="14">
                  <c:v>3</c:v>
                </c:pt>
                <c:pt idx="15">
                  <c:v>4</c:v>
                </c:pt>
              </c:strCache>
            </c:strRef>
          </c:cat>
          <c:val>
            <c:numRef>
              <c:f>Sheet1!$B$2:$B$17</c:f>
              <c:numCache>
                <c:formatCode>0.0</c:formatCode>
                <c:ptCount val="16"/>
                <c:pt idx="0">
                  <c:v>111.437</c:v>
                </c:pt>
                <c:pt idx="1">
                  <c:v>114.666</c:v>
                </c:pt>
                <c:pt idx="2">
                  <c:v>119.411</c:v>
                </c:pt>
                <c:pt idx="3">
                  <c:v>120.916</c:v>
                </c:pt>
                <c:pt idx="4">
                  <c:v>121.505</c:v>
                </c:pt>
                <c:pt idx="5">
                  <c:v>123.14700000000001</c:v>
                </c:pt>
                <c:pt idx="6">
                  <c:v>126.785</c:v>
                </c:pt>
                <c:pt idx="7">
                  <c:v>126.009</c:v>
                </c:pt>
                <c:pt idx="8">
                  <c:v>126.96599999999999</c:v>
                </c:pt>
                <c:pt idx="9">
                  <c:v>128.67400000000001</c:v>
                </c:pt>
                <c:pt idx="10">
                  <c:v>138.77378648419889</c:v>
                </c:pt>
                <c:pt idx="11">
                  <c:v>139.92807884083942</c:v>
                </c:pt>
                <c:pt idx="12">
                  <c:v>140.49701899981449</c:v>
                </c:pt>
                <c:pt idx="13">
                  <c:v>145.47603651903509</c:v>
                </c:pt>
                <c:pt idx="14">
                  <c:v>158.91686480443101</c:v>
                </c:pt>
                <c:pt idx="15" formatCode="General">
                  <c:v>153.10446828835478</c:v>
                </c:pt>
              </c:numCache>
            </c:numRef>
          </c:val>
          <c:extLst>
            <c:ext xmlns:c16="http://schemas.microsoft.com/office/drawing/2014/chart" uri="{C3380CC4-5D6E-409C-BE32-E72D297353CC}">
              <c16:uniqueId val="{00000016-D682-4354-B530-3B2E096F69BC}"/>
            </c:ext>
          </c:extLst>
        </c:ser>
        <c:dLbls>
          <c:showLegendKey val="0"/>
          <c:showVal val="0"/>
          <c:showCatName val="0"/>
          <c:showSerName val="0"/>
          <c:showPercent val="0"/>
          <c:showBubbleSize val="0"/>
        </c:dLbls>
        <c:gapWidth val="50"/>
        <c:axId val="410203432"/>
        <c:axId val="41020382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0"/>
            <c:marker>
              <c:symbol val="none"/>
            </c:marker>
            <c:bubble3D val="0"/>
            <c:extLst>
              <c:ext xmlns:c16="http://schemas.microsoft.com/office/drawing/2014/chart" uri="{C3380CC4-5D6E-409C-BE32-E72D297353CC}">
                <c16:uniqueId val="{00000017-D682-4354-B530-3B2E096F69BC}"/>
              </c:ext>
            </c:extLst>
          </c:dPt>
          <c:dPt>
            <c:idx val="11"/>
            <c:marker>
              <c:symbol val="none"/>
            </c:marker>
            <c:bubble3D val="0"/>
            <c:extLst>
              <c:ext xmlns:c16="http://schemas.microsoft.com/office/drawing/2014/chart" uri="{C3380CC4-5D6E-409C-BE32-E72D297353CC}">
                <c16:uniqueId val="{00000018-D682-4354-B530-3B2E096F69BC}"/>
              </c:ext>
            </c:extLst>
          </c:dPt>
          <c:dPt>
            <c:idx val="12"/>
            <c:marker>
              <c:symbol val="none"/>
            </c:marker>
            <c:bubble3D val="0"/>
            <c:extLst>
              <c:ext xmlns:c16="http://schemas.microsoft.com/office/drawing/2014/chart" uri="{C3380CC4-5D6E-409C-BE32-E72D297353CC}">
                <c16:uniqueId val="{00000019-D682-4354-B530-3B2E096F69BC}"/>
              </c:ext>
            </c:extLst>
          </c:dPt>
          <c:dPt>
            <c:idx val="13"/>
            <c:marker>
              <c:symbol val="none"/>
            </c:marker>
            <c:bubble3D val="0"/>
            <c:extLst>
              <c:ext xmlns:c16="http://schemas.microsoft.com/office/drawing/2014/chart" uri="{C3380CC4-5D6E-409C-BE32-E72D297353CC}">
                <c16:uniqueId val="{0000001A-D682-4354-B530-3B2E096F69BC}"/>
              </c:ext>
            </c:extLst>
          </c:dPt>
          <c:dPt>
            <c:idx val="14"/>
            <c:marker>
              <c:symbol val="none"/>
            </c:marker>
            <c:bubble3D val="0"/>
            <c:extLst>
              <c:ext xmlns:c16="http://schemas.microsoft.com/office/drawing/2014/chart" uri="{C3380CC4-5D6E-409C-BE32-E72D297353CC}">
                <c16:uniqueId val="{0000001B-D682-4354-B530-3B2E096F69BC}"/>
              </c:ext>
            </c:extLst>
          </c:dPt>
          <c:dPt>
            <c:idx val="15"/>
            <c:marker>
              <c:symbol val="none"/>
            </c:marker>
            <c:bubble3D val="0"/>
            <c:extLst>
              <c:ext xmlns:c16="http://schemas.microsoft.com/office/drawing/2014/chart" uri="{C3380CC4-5D6E-409C-BE32-E72D297353CC}">
                <c16:uniqueId val="{0000001C-D682-4354-B530-3B2E096F69BC}"/>
              </c:ext>
            </c:extLst>
          </c:dPt>
          <c:cat>
            <c:strRef>
              <c:f>Sheet1!$A$2:$A$17</c:f>
              <c:strCache>
                <c:ptCount val="16"/>
                <c:pt idx="0">
                  <c:v>2011-1</c:v>
                </c:pt>
                <c:pt idx="1">
                  <c:v>2</c:v>
                </c:pt>
                <c:pt idx="2">
                  <c:v>3</c:v>
                </c:pt>
                <c:pt idx="3">
                  <c:v>4</c:v>
                </c:pt>
                <c:pt idx="4">
                  <c:v>2012-1</c:v>
                </c:pt>
                <c:pt idx="5">
                  <c:v>2</c:v>
                </c:pt>
                <c:pt idx="6">
                  <c:v>3</c:v>
                </c:pt>
                <c:pt idx="7">
                  <c:v>4</c:v>
                </c:pt>
                <c:pt idx="8">
                  <c:v>2013-1</c:v>
                </c:pt>
                <c:pt idx="9">
                  <c:v>2</c:v>
                </c:pt>
                <c:pt idx="10">
                  <c:v>3</c:v>
                </c:pt>
                <c:pt idx="11">
                  <c:v>4</c:v>
                </c:pt>
                <c:pt idx="12">
                  <c:v>2014-1</c:v>
                </c:pt>
                <c:pt idx="13">
                  <c:v>2</c:v>
                </c:pt>
                <c:pt idx="14">
                  <c:v>3</c:v>
                </c:pt>
                <c:pt idx="15">
                  <c:v>4</c:v>
                </c:pt>
              </c:strCache>
            </c:strRef>
          </c:cat>
          <c:val>
            <c:numRef>
              <c:f>Sheet1!$C$2:$C$17</c:f>
              <c:numCache>
                <c:formatCode>General</c:formatCode>
                <c:ptCount val="16"/>
                <c:pt idx="0">
                  <c:v>-1.4790911502077675E-2</c:v>
                </c:pt>
                <c:pt idx="1">
                  <c:v>3.4127900871574468E-3</c:v>
                </c:pt>
                <c:pt idx="2">
                  <c:v>6.3368805378690052E-2</c:v>
                </c:pt>
                <c:pt idx="3">
                  <c:v>8.3836038830078063E-2</c:v>
                </c:pt>
                <c:pt idx="4">
                  <c:v>9.0347012213178646E-2</c:v>
                </c:pt>
                <c:pt idx="5">
                  <c:v>7.3962639317670442E-2</c:v>
                </c:pt>
                <c:pt idx="6">
                  <c:v>6.17531048228388E-2</c:v>
                </c:pt>
                <c:pt idx="7">
                  <c:v>4.2120149525290307E-2</c:v>
                </c:pt>
                <c:pt idx="8">
                  <c:v>4.4944652483436931E-2</c:v>
                </c:pt>
                <c:pt idx="9">
                  <c:v>4.4881320698027638E-2</c:v>
                </c:pt>
                <c:pt idx="10">
                  <c:v>9.4559975424528986E-2</c:v>
                </c:pt>
                <c:pt idx="11">
                  <c:v>0.11046098961851469</c:v>
                </c:pt>
                <c:pt idx="12">
                  <c:v>0.10657198777479393</c:v>
                </c:pt>
                <c:pt idx="13">
                  <c:v>0.13057833376622385</c:v>
                </c:pt>
                <c:pt idx="14">
                  <c:v>0.14515045550425798</c:v>
                </c:pt>
                <c:pt idx="15">
                  <c:v>9.4165442394894772E-2</c:v>
                </c:pt>
              </c:numCache>
            </c:numRef>
          </c:val>
          <c:smooth val="1"/>
          <c:extLst>
            <c:ext xmlns:c16="http://schemas.microsoft.com/office/drawing/2014/chart" uri="{C3380CC4-5D6E-409C-BE32-E72D297353CC}">
              <c16:uniqueId val="{0000001D-D682-4354-B530-3B2E096F69BC}"/>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E-D682-4354-B530-3B2E096F69BC}"/>
              </c:ext>
            </c:extLst>
          </c:dPt>
          <c:dPt>
            <c:idx val="1"/>
            <c:marker>
              <c:symbol val="none"/>
            </c:marker>
            <c:bubble3D val="0"/>
            <c:extLst>
              <c:ext xmlns:c16="http://schemas.microsoft.com/office/drawing/2014/chart" uri="{C3380CC4-5D6E-409C-BE32-E72D297353CC}">
                <c16:uniqueId val="{0000001F-D682-4354-B530-3B2E096F69BC}"/>
              </c:ext>
            </c:extLst>
          </c:dPt>
          <c:dPt>
            <c:idx val="2"/>
            <c:marker>
              <c:symbol val="none"/>
            </c:marker>
            <c:bubble3D val="0"/>
            <c:extLst>
              <c:ext xmlns:c16="http://schemas.microsoft.com/office/drawing/2014/chart" uri="{C3380CC4-5D6E-409C-BE32-E72D297353CC}">
                <c16:uniqueId val="{00000020-D682-4354-B530-3B2E096F69BC}"/>
              </c:ext>
            </c:extLst>
          </c:dPt>
          <c:dPt>
            <c:idx val="3"/>
            <c:marker>
              <c:symbol val="none"/>
            </c:marker>
            <c:bubble3D val="0"/>
            <c:extLst>
              <c:ext xmlns:c16="http://schemas.microsoft.com/office/drawing/2014/chart" uri="{C3380CC4-5D6E-409C-BE32-E72D297353CC}">
                <c16:uniqueId val="{00000021-D682-4354-B530-3B2E096F69BC}"/>
              </c:ext>
            </c:extLst>
          </c:dPt>
          <c:dPt>
            <c:idx val="4"/>
            <c:marker>
              <c:symbol val="none"/>
            </c:marker>
            <c:bubble3D val="0"/>
            <c:extLst>
              <c:ext xmlns:c16="http://schemas.microsoft.com/office/drawing/2014/chart" uri="{C3380CC4-5D6E-409C-BE32-E72D297353CC}">
                <c16:uniqueId val="{00000022-D682-4354-B530-3B2E096F69BC}"/>
              </c:ext>
            </c:extLst>
          </c:dPt>
          <c:dPt>
            <c:idx val="5"/>
            <c:marker>
              <c:symbol val="none"/>
            </c:marker>
            <c:bubble3D val="0"/>
            <c:extLst>
              <c:ext xmlns:c16="http://schemas.microsoft.com/office/drawing/2014/chart" uri="{C3380CC4-5D6E-409C-BE32-E72D297353CC}">
                <c16:uniqueId val="{00000023-D682-4354-B530-3B2E096F69BC}"/>
              </c:ext>
            </c:extLst>
          </c:dPt>
          <c:dPt>
            <c:idx val="6"/>
            <c:marker>
              <c:symbol val="none"/>
            </c:marker>
            <c:bubble3D val="0"/>
            <c:extLst>
              <c:ext xmlns:c16="http://schemas.microsoft.com/office/drawing/2014/chart" uri="{C3380CC4-5D6E-409C-BE32-E72D297353CC}">
                <c16:uniqueId val="{00000024-D682-4354-B530-3B2E096F69BC}"/>
              </c:ext>
            </c:extLst>
          </c:dPt>
          <c:dPt>
            <c:idx val="7"/>
            <c:marker>
              <c:symbol val="none"/>
            </c:marker>
            <c:bubble3D val="0"/>
            <c:extLst>
              <c:ext xmlns:c16="http://schemas.microsoft.com/office/drawing/2014/chart" uri="{C3380CC4-5D6E-409C-BE32-E72D297353CC}">
                <c16:uniqueId val="{00000025-D682-4354-B530-3B2E096F69BC}"/>
              </c:ext>
            </c:extLst>
          </c:dPt>
          <c:dPt>
            <c:idx val="8"/>
            <c:marker>
              <c:symbol val="none"/>
            </c:marker>
            <c:bubble3D val="0"/>
            <c:extLst>
              <c:ext xmlns:c16="http://schemas.microsoft.com/office/drawing/2014/chart" uri="{C3380CC4-5D6E-409C-BE32-E72D297353CC}">
                <c16:uniqueId val="{00000026-D682-4354-B530-3B2E096F69BC}"/>
              </c:ext>
            </c:extLst>
          </c:dPt>
          <c:dPt>
            <c:idx val="9"/>
            <c:marker>
              <c:symbol val="none"/>
            </c:marker>
            <c:bubble3D val="0"/>
            <c:extLst>
              <c:ext xmlns:c16="http://schemas.microsoft.com/office/drawing/2014/chart" uri="{C3380CC4-5D6E-409C-BE32-E72D297353CC}">
                <c16:uniqueId val="{00000027-D682-4354-B530-3B2E096F69BC}"/>
              </c:ext>
            </c:extLst>
          </c:dPt>
          <c:dPt>
            <c:idx val="10"/>
            <c:bubble3D val="0"/>
            <c:extLst>
              <c:ext xmlns:c16="http://schemas.microsoft.com/office/drawing/2014/chart" uri="{C3380CC4-5D6E-409C-BE32-E72D297353CC}">
                <c16:uniqueId val="{00000028-D682-4354-B530-3B2E096F69BC}"/>
              </c:ext>
            </c:extLst>
          </c:dPt>
          <c:dPt>
            <c:idx val="11"/>
            <c:bubble3D val="0"/>
            <c:extLst>
              <c:ext xmlns:c16="http://schemas.microsoft.com/office/drawing/2014/chart" uri="{C3380CC4-5D6E-409C-BE32-E72D297353CC}">
                <c16:uniqueId val="{00000029-D682-4354-B530-3B2E096F69BC}"/>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2011-1</c:v>
                </c:pt>
                <c:pt idx="1">
                  <c:v>2</c:v>
                </c:pt>
                <c:pt idx="2">
                  <c:v>3</c:v>
                </c:pt>
                <c:pt idx="3">
                  <c:v>4</c:v>
                </c:pt>
                <c:pt idx="4">
                  <c:v>2012-1</c:v>
                </c:pt>
                <c:pt idx="5">
                  <c:v>2</c:v>
                </c:pt>
                <c:pt idx="6">
                  <c:v>3</c:v>
                </c:pt>
                <c:pt idx="7">
                  <c:v>4</c:v>
                </c:pt>
                <c:pt idx="8">
                  <c:v>2013-1</c:v>
                </c:pt>
                <c:pt idx="9">
                  <c:v>2</c:v>
                </c:pt>
                <c:pt idx="10">
                  <c:v>3</c:v>
                </c:pt>
                <c:pt idx="11">
                  <c:v>4</c:v>
                </c:pt>
                <c:pt idx="12">
                  <c:v>2014-1</c:v>
                </c:pt>
                <c:pt idx="13">
                  <c:v>2</c:v>
                </c:pt>
                <c:pt idx="14">
                  <c:v>3</c:v>
                </c:pt>
                <c:pt idx="15">
                  <c:v>4</c:v>
                </c:pt>
              </c:strCache>
            </c:strRef>
          </c:cat>
          <c:val>
            <c:numRef>
              <c:f>Sheet1!$D$2:$D$17</c:f>
              <c:numCache>
                <c:formatCode>General</c:formatCode>
                <c:ptCount val="16"/>
                <c:pt idx="0">
                  <c:v>-1.4790911502077675E-2</c:v>
                </c:pt>
                <c:pt idx="1">
                  <c:v>3.4127900871574468E-3</c:v>
                </c:pt>
                <c:pt idx="2">
                  <c:v>6.3368805378690052E-2</c:v>
                </c:pt>
                <c:pt idx="3">
                  <c:v>8.3836038830078063E-2</c:v>
                </c:pt>
                <c:pt idx="4">
                  <c:v>9.0347012213178646E-2</c:v>
                </c:pt>
                <c:pt idx="5">
                  <c:v>7.3962639317670442E-2</c:v>
                </c:pt>
                <c:pt idx="6">
                  <c:v>6.17531048228388E-2</c:v>
                </c:pt>
                <c:pt idx="7">
                  <c:v>4.2120149525290307E-2</c:v>
                </c:pt>
                <c:pt idx="8">
                  <c:v>4.4944652483436931E-2</c:v>
                </c:pt>
                <c:pt idx="9">
                  <c:v>4.4881320698027638E-2</c:v>
                </c:pt>
                <c:pt idx="10">
                  <c:v>9.4559975424528986E-2</c:v>
                </c:pt>
                <c:pt idx="11">
                  <c:v>0.11046098961851469</c:v>
                </c:pt>
                <c:pt idx="12">
                  <c:v>0.10657198777479393</c:v>
                </c:pt>
                <c:pt idx="13">
                  <c:v>0.13057833376622385</c:v>
                </c:pt>
                <c:pt idx="14">
                  <c:v>0.14515045550425798</c:v>
                </c:pt>
                <c:pt idx="15">
                  <c:v>9.4165442394894772E-2</c:v>
                </c:pt>
              </c:numCache>
            </c:numRef>
          </c:val>
          <c:smooth val="1"/>
          <c:extLst>
            <c:ext xmlns:c16="http://schemas.microsoft.com/office/drawing/2014/chart" uri="{C3380CC4-5D6E-409C-BE32-E72D297353CC}">
              <c16:uniqueId val="{0000002A-D682-4354-B530-3B2E096F69BC}"/>
            </c:ext>
          </c:extLst>
        </c:ser>
        <c:dLbls>
          <c:showLegendKey val="0"/>
          <c:showVal val="0"/>
          <c:showCatName val="0"/>
          <c:showSerName val="0"/>
          <c:showPercent val="0"/>
          <c:showBubbleSize val="0"/>
        </c:dLbls>
        <c:marker val="1"/>
        <c:smooth val="0"/>
        <c:axId val="410204216"/>
        <c:axId val="410204608"/>
      </c:lineChart>
      <c:catAx>
        <c:axId val="41020343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0203824"/>
        <c:crosses val="autoZero"/>
        <c:auto val="0"/>
        <c:lblAlgn val="ctr"/>
        <c:lblOffset val="100"/>
        <c:tickLblSkip val="1"/>
        <c:tickMarkSkip val="1"/>
        <c:noMultiLvlLbl val="0"/>
      </c:catAx>
      <c:valAx>
        <c:axId val="410203824"/>
        <c:scaling>
          <c:orientation val="minMax"/>
          <c:max val="18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03432"/>
        <c:crosses val="autoZero"/>
        <c:crossBetween val="between"/>
        <c:majorUnit val="10"/>
        <c:minorUnit val="5"/>
      </c:valAx>
      <c:catAx>
        <c:axId val="410204216"/>
        <c:scaling>
          <c:orientation val="minMax"/>
        </c:scaling>
        <c:delete val="1"/>
        <c:axPos val="b"/>
        <c:numFmt formatCode="General" sourceLinked="1"/>
        <c:majorTickMark val="out"/>
        <c:minorTickMark val="none"/>
        <c:tickLblPos val="none"/>
        <c:crossAx val="410204608"/>
        <c:crosses val="autoZero"/>
        <c:auto val="0"/>
        <c:lblAlgn val="ctr"/>
        <c:lblOffset val="100"/>
        <c:noMultiLvlLbl val="0"/>
      </c:catAx>
      <c:valAx>
        <c:axId val="410204608"/>
        <c:scaling>
          <c:orientation val="minMax"/>
          <c:max val="0.2"/>
          <c:min val="-0.3000000000000000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04216"/>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990418740364428E-2"/>
          <c:y val="5.128205128205128E-2"/>
          <c:w val="0.85852525168913663"/>
          <c:h val="0.7728937728937737"/>
        </c:manualLayout>
      </c:layout>
      <c:barChart>
        <c:barDir val="col"/>
        <c:grouping val="clustered"/>
        <c:varyColors val="0"/>
        <c:ser>
          <c:idx val="0"/>
          <c:order val="0"/>
          <c:tx>
            <c:strRef>
              <c:f>Sheet1!$B$1</c:f>
              <c:strCache>
                <c:ptCount val="1"/>
                <c:pt idx="0">
                  <c:v>C-50 4QTotal</c:v>
                </c:pt>
              </c:strCache>
            </c:strRef>
          </c:tx>
          <c:spPr>
            <a:solidFill>
              <a:schemeClr val="bg1">
                <a:lumMod val="75000"/>
              </a:schemeClr>
            </a:solidFill>
            <a:ln w="33507">
              <a:noFill/>
            </a:ln>
          </c:spPr>
          <c:invertIfNegative val="0"/>
          <c:dPt>
            <c:idx val="12"/>
            <c:invertIfNegative val="0"/>
            <c:bubble3D val="0"/>
            <c:extLst>
              <c:ext xmlns:c16="http://schemas.microsoft.com/office/drawing/2014/chart" uri="{C3380CC4-5D6E-409C-BE32-E72D297353CC}">
                <c16:uniqueId val="{00000000-70AB-4661-A298-600EE9BF74F6}"/>
              </c:ext>
            </c:extLst>
          </c:dPt>
          <c:dPt>
            <c:idx val="13"/>
            <c:invertIfNegative val="0"/>
            <c:bubble3D val="0"/>
            <c:extLst>
              <c:ext xmlns:c16="http://schemas.microsoft.com/office/drawing/2014/chart" uri="{C3380CC4-5D6E-409C-BE32-E72D297353CC}">
                <c16:uniqueId val="{00000001-70AB-4661-A298-600EE9BF74F6}"/>
              </c:ext>
            </c:extLst>
          </c:dPt>
          <c:dPt>
            <c:idx val="14"/>
            <c:invertIfNegative val="0"/>
            <c:bubble3D val="0"/>
            <c:extLst>
              <c:ext xmlns:c16="http://schemas.microsoft.com/office/drawing/2014/chart" uri="{C3380CC4-5D6E-409C-BE32-E72D297353CC}">
                <c16:uniqueId val="{00000002-70AB-4661-A298-600EE9BF74F6}"/>
              </c:ext>
            </c:extLst>
          </c:dPt>
          <c:dPt>
            <c:idx val="15"/>
            <c:invertIfNegative val="0"/>
            <c:bubble3D val="0"/>
            <c:extLst>
              <c:ext xmlns:c16="http://schemas.microsoft.com/office/drawing/2014/chart" uri="{C3380CC4-5D6E-409C-BE32-E72D297353CC}">
                <c16:uniqueId val="{00000003-70AB-4661-A298-600EE9BF74F6}"/>
              </c:ext>
            </c:extLst>
          </c:dPt>
          <c:dLbls>
            <c:dLbl>
              <c:idx val="0"/>
              <c:layout>
                <c:manualLayout>
                  <c:x val="-3.0730593676912316E-3"/>
                  <c:y val="9.190117143162642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0AB-4661-A298-600EE9BF74F6}"/>
                </c:ext>
              </c:extLst>
            </c:dLbl>
            <c:dLbl>
              <c:idx val="1"/>
              <c:layout>
                <c:manualLayout>
                  <c:x val="-3.39907880462677E-3"/>
                  <c:y val="1.16767901891224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0AB-4661-A298-600EE9BF74F6}"/>
                </c:ext>
              </c:extLst>
            </c:dLbl>
            <c:dLbl>
              <c:idx val="2"/>
              <c:layout>
                <c:manualLayout>
                  <c:x val="-3.7249947722358782E-3"/>
                  <c:y val="1.323574160130442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0AB-4661-A298-600EE9BF74F6}"/>
                </c:ext>
              </c:extLst>
            </c:dLbl>
            <c:dLbl>
              <c:idx val="3"/>
              <c:layout>
                <c:manualLayout>
                  <c:x val="-5.3546917046428119E-3"/>
                  <c:y val="-3.466422289691151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0AB-4661-A298-600EE9BF74F6}"/>
                </c:ext>
              </c:extLst>
            </c:dLbl>
            <c:dLbl>
              <c:idx val="5"/>
              <c:layout>
                <c:manualLayout>
                  <c:x val="-2.0952842147937173E-3"/>
                  <c:y val="6.870342776723061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0AB-4661-A298-600EE9BF74F6}"/>
                </c:ext>
              </c:extLst>
            </c:dLbl>
            <c:dLbl>
              <c:idx val="6"/>
              <c:layout>
                <c:manualLayout>
                  <c:x val="-1.1174192176047421E-3"/>
                  <c:y val="-4.4525376776997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0AB-4661-A298-600EE9BF74F6}"/>
                </c:ext>
              </c:extLst>
            </c:dLbl>
            <c:dLbl>
              <c:idx val="7"/>
              <c:layout>
                <c:manualLayout>
                  <c:x val="-1.4433351852138757E-3"/>
                  <c:y val="-8.260431671154088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0AB-4661-A298-600EE9BF74F6}"/>
                </c:ext>
              </c:extLst>
            </c:dLbl>
            <c:dLbl>
              <c:idx val="8"/>
              <c:layout>
                <c:manualLayout>
                  <c:x val="-3.0731355869473586E-3"/>
                  <c:y val="-2.421503731716814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0AB-4661-A298-600EE9BF74F6}"/>
                </c:ext>
              </c:extLst>
            </c:dLbl>
            <c:dLbl>
              <c:idx val="9"/>
              <c:layout>
                <c:manualLayout>
                  <c:x val="-7.9148962496049691E-4"/>
                  <c:y val="9.532027529364281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0AB-4661-A298-600EE9BF74F6}"/>
                </c:ext>
              </c:extLst>
            </c:dLbl>
            <c:dLbl>
              <c:idx val="10"/>
              <c:layout>
                <c:manualLayout>
                  <c:x val="-3.7249675221656233E-3"/>
                  <c:y val="1.1758138900623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0AB-4661-A298-600EE9BF74F6}"/>
                </c:ext>
              </c:extLst>
            </c:dLbl>
            <c:dLbl>
              <c:idx val="11"/>
              <c:layout>
                <c:manualLayout>
                  <c:x val="-2.7472059943030548E-3"/>
                  <c:y val="1.2458185727349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0AB-4661-A298-600EE9BF74F6}"/>
                </c:ext>
              </c:extLst>
            </c:dLbl>
            <c:dLbl>
              <c:idx val="12"/>
              <c:layout>
                <c:manualLayout>
                  <c:x val="-3.0731219619123001E-3"/>
                  <c:y val="1.273910260651808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0AB-4661-A298-600EE9BF74F6}"/>
                </c:ext>
              </c:extLst>
            </c:dLbl>
            <c:dLbl>
              <c:idx val="13"/>
              <c:layout>
                <c:manualLayout>
                  <c:x val="-3.3990379295212089E-3"/>
                  <c:y val="1.09524763872841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0AB-4661-A298-600EE9BF74F6}"/>
                </c:ext>
              </c:extLst>
            </c:dLbl>
            <c:numFmt formatCode="\$#,##0.0_);[Red]\(\$#,##0.0\)" sourceLinked="0"/>
            <c:spPr>
              <a:noFill/>
              <a:ln w="3350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2005-1</c:v>
                </c:pt>
                <c:pt idx="3">
                  <c:v>2</c:v>
                </c:pt>
                <c:pt idx="4">
                  <c:v>3</c:v>
                </c:pt>
                <c:pt idx="5">
                  <c:v>4</c:v>
                </c:pt>
                <c:pt idx="6">
                  <c:v>2006-1</c:v>
                </c:pt>
                <c:pt idx="7">
                  <c:v>2</c:v>
                </c:pt>
                <c:pt idx="8">
                  <c:v>3</c:v>
                </c:pt>
                <c:pt idx="9">
                  <c:v>4</c:v>
                </c:pt>
                <c:pt idx="10">
                  <c:v>2007-1</c:v>
                </c:pt>
                <c:pt idx="11">
                  <c:v>2</c:v>
                </c:pt>
                <c:pt idx="12">
                  <c:v>3</c:v>
                </c:pt>
                <c:pt idx="13">
                  <c:v>4</c:v>
                </c:pt>
                <c:pt idx="14">
                  <c:v>2008-1</c:v>
                </c:pt>
                <c:pt idx="15">
                  <c:v>2</c:v>
                </c:pt>
              </c:strCache>
            </c:strRef>
          </c:cat>
          <c:val>
            <c:numRef>
              <c:f>Sheet1!$B$2:$B$17</c:f>
              <c:numCache>
                <c:formatCode>General</c:formatCode>
                <c:ptCount val="16"/>
                <c:pt idx="0">
                  <c:v>133.30000000000001</c:v>
                </c:pt>
                <c:pt idx="1">
                  <c:v>143.4</c:v>
                </c:pt>
                <c:pt idx="2">
                  <c:v>148.69999999999999</c:v>
                </c:pt>
                <c:pt idx="3">
                  <c:v>150.80000000000001</c:v>
                </c:pt>
                <c:pt idx="4">
                  <c:v>158</c:v>
                </c:pt>
                <c:pt idx="5">
                  <c:v>166.3</c:v>
                </c:pt>
                <c:pt idx="6">
                  <c:v>170.1</c:v>
                </c:pt>
                <c:pt idx="7">
                  <c:v>178.2</c:v>
                </c:pt>
                <c:pt idx="8">
                  <c:v>181</c:v>
                </c:pt>
                <c:pt idx="9">
                  <c:v>177.7</c:v>
                </c:pt>
                <c:pt idx="10">
                  <c:v>175.4</c:v>
                </c:pt>
                <c:pt idx="11">
                  <c:v>180.6</c:v>
                </c:pt>
                <c:pt idx="12">
                  <c:v>178.5</c:v>
                </c:pt>
                <c:pt idx="13">
                  <c:v>173.6</c:v>
                </c:pt>
                <c:pt idx="14">
                  <c:v>171.1</c:v>
                </c:pt>
                <c:pt idx="15">
                  <c:v>173.1</c:v>
                </c:pt>
              </c:numCache>
            </c:numRef>
          </c:val>
          <c:extLst>
            <c:ext xmlns:c16="http://schemas.microsoft.com/office/drawing/2014/chart" uri="{C3380CC4-5D6E-409C-BE32-E72D297353CC}">
              <c16:uniqueId val="{0000000F-70AB-4661-A298-600EE9BF74F6}"/>
            </c:ext>
          </c:extLst>
        </c:ser>
        <c:dLbls>
          <c:showLegendKey val="0"/>
          <c:showVal val="0"/>
          <c:showCatName val="0"/>
          <c:showSerName val="0"/>
          <c:showPercent val="0"/>
          <c:showBubbleSize val="0"/>
        </c:dLbls>
        <c:gapWidth val="50"/>
        <c:axId val="329802000"/>
        <c:axId val="329802392"/>
      </c:barChart>
      <c:lineChart>
        <c:grouping val="standard"/>
        <c:varyColors val="0"/>
        <c:ser>
          <c:idx val="1"/>
          <c:order val="1"/>
          <c:tx>
            <c:strRef>
              <c:f>Sheet1!$C$1</c:f>
              <c:strCache>
                <c:ptCount val="1"/>
                <c:pt idx="0">
                  <c:v>C-50 Growth Rate/LIRA</c:v>
                </c:pt>
              </c:strCache>
            </c:strRef>
          </c:tx>
          <c:spPr>
            <a:ln w="33507">
              <a:solidFill>
                <a:srgbClr val="000000"/>
              </a:solidFill>
              <a:prstDash val="solid"/>
            </a:ln>
          </c:spPr>
          <c:marker>
            <c:symbol val="circle"/>
            <c:size val="7"/>
            <c:spPr>
              <a:solidFill>
                <a:srgbClr val="000000"/>
              </a:solidFill>
              <a:ln>
                <a:solidFill>
                  <a:srgbClr val="FFFFFF"/>
                </a:solidFill>
                <a:prstDash val="solid"/>
              </a:ln>
            </c:spPr>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0AB-4661-A298-600EE9BF74F6}"/>
                </c:ext>
              </c:extLst>
            </c:dLbl>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0AB-4661-A298-600EE9BF74F6}"/>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0AB-4661-A298-600EE9BF74F6}"/>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0AB-4661-A298-600EE9BF74F6}"/>
                </c:ext>
              </c:extLst>
            </c:dLbl>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0AB-4661-A298-600EE9BF74F6}"/>
                </c:ext>
              </c:extLst>
            </c:dLbl>
            <c:dLbl>
              <c:idx val="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0AB-4661-A298-600EE9BF74F6}"/>
                </c:ext>
              </c:extLst>
            </c:dLbl>
            <c:dLbl>
              <c:idx val="8"/>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0AB-4661-A298-600EE9BF74F6}"/>
                </c:ext>
              </c:extLst>
            </c:dLbl>
            <c:numFmt formatCode="0.0%" sourceLinked="0"/>
            <c:spPr>
              <a:noFill/>
              <a:ln w="3350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2005-1</c:v>
                </c:pt>
                <c:pt idx="3">
                  <c:v>2</c:v>
                </c:pt>
                <c:pt idx="4">
                  <c:v>3</c:v>
                </c:pt>
                <c:pt idx="5">
                  <c:v>4</c:v>
                </c:pt>
                <c:pt idx="6">
                  <c:v>2006-1</c:v>
                </c:pt>
                <c:pt idx="7">
                  <c:v>2</c:v>
                </c:pt>
                <c:pt idx="8">
                  <c:v>3</c:v>
                </c:pt>
                <c:pt idx="9">
                  <c:v>4</c:v>
                </c:pt>
                <c:pt idx="10">
                  <c:v>2007-1</c:v>
                </c:pt>
                <c:pt idx="11">
                  <c:v>2</c:v>
                </c:pt>
                <c:pt idx="12">
                  <c:v>3</c:v>
                </c:pt>
                <c:pt idx="13">
                  <c:v>4</c:v>
                </c:pt>
                <c:pt idx="14">
                  <c:v>2008-1</c:v>
                </c:pt>
                <c:pt idx="15">
                  <c:v>2</c:v>
                </c:pt>
              </c:strCache>
            </c:strRef>
          </c:cat>
          <c:val>
            <c:numRef>
              <c:f>Sheet1!$C$2:$C$17</c:f>
              <c:numCache>
                <c:formatCode>General</c:formatCode>
                <c:ptCount val="16"/>
                <c:pt idx="0">
                  <c:v>8.3285930000000022E-2</c:v>
                </c:pt>
                <c:pt idx="1">
                  <c:v>0.19609233000000004</c:v>
                </c:pt>
                <c:pt idx="2">
                  <c:v>0.20369965600000001</c:v>
                </c:pt>
                <c:pt idx="3">
                  <c:v>0.18554448000000007</c:v>
                </c:pt>
                <c:pt idx="4">
                  <c:v>0.185136564</c:v>
                </c:pt>
                <c:pt idx="5">
                  <c:v>0.15939846500000002</c:v>
                </c:pt>
                <c:pt idx="6">
                  <c:v>0.14395340500000003</c:v>
                </c:pt>
                <c:pt idx="7">
                  <c:v>0.181975518</c:v>
                </c:pt>
                <c:pt idx="8">
                  <c:v>0.145777817</c:v>
                </c:pt>
                <c:pt idx="9">
                  <c:v>6.8438207000000015E-2</c:v>
                </c:pt>
                <c:pt idx="10">
                  <c:v>3.1394959E-2</c:v>
                </c:pt>
                <c:pt idx="11">
                  <c:v>1.3003573000000001E-2</c:v>
                </c:pt>
                <c:pt idx="12">
                  <c:v>-1.3957608E-2</c:v>
                </c:pt>
                <c:pt idx="13">
                  <c:v>-2.3049326000000002E-2</c:v>
                </c:pt>
                <c:pt idx="14">
                  <c:v>-2.4615261999999999E-2</c:v>
                </c:pt>
                <c:pt idx="15">
                  <c:v>-4.1535903999999992E-2</c:v>
                </c:pt>
              </c:numCache>
            </c:numRef>
          </c:val>
          <c:smooth val="1"/>
          <c:extLst>
            <c:ext xmlns:c16="http://schemas.microsoft.com/office/drawing/2014/chart" uri="{C3380CC4-5D6E-409C-BE32-E72D297353CC}">
              <c16:uniqueId val="{00000017-70AB-4661-A298-600EE9BF74F6}"/>
            </c:ext>
          </c:extLst>
        </c:ser>
        <c:dLbls>
          <c:showLegendKey val="0"/>
          <c:showVal val="0"/>
          <c:showCatName val="0"/>
          <c:showSerName val="0"/>
          <c:showPercent val="0"/>
          <c:showBubbleSize val="0"/>
        </c:dLbls>
        <c:marker val="1"/>
        <c:smooth val="0"/>
        <c:axId val="329801608"/>
        <c:axId val="329800432"/>
      </c:lineChart>
      <c:catAx>
        <c:axId val="329802000"/>
        <c:scaling>
          <c:orientation val="minMax"/>
        </c:scaling>
        <c:delete val="0"/>
        <c:axPos val="b"/>
        <c:numFmt formatCode="General" sourceLinked="1"/>
        <c:majorTickMark val="out"/>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29802392"/>
        <c:crossesAt val="50"/>
        <c:auto val="1"/>
        <c:lblAlgn val="ctr"/>
        <c:lblOffset val="100"/>
        <c:tickLblSkip val="1"/>
        <c:tickMarkSkip val="1"/>
        <c:noMultiLvlLbl val="0"/>
      </c:catAx>
      <c:valAx>
        <c:axId val="329802392"/>
        <c:scaling>
          <c:orientation val="minMax"/>
          <c:max val="190"/>
          <c:min val="100"/>
        </c:scaling>
        <c:delete val="0"/>
        <c:axPos val="l"/>
        <c:numFmt formatCode="\$#,##0_);[Red]\(\$#,##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9802000"/>
        <c:crosses val="autoZero"/>
        <c:crossBetween val="between"/>
        <c:majorUnit val="10"/>
      </c:valAx>
      <c:catAx>
        <c:axId val="329801608"/>
        <c:scaling>
          <c:orientation val="minMax"/>
        </c:scaling>
        <c:delete val="1"/>
        <c:axPos val="b"/>
        <c:numFmt formatCode="General" sourceLinked="1"/>
        <c:majorTickMark val="out"/>
        <c:minorTickMark val="none"/>
        <c:tickLblPos val="none"/>
        <c:crossAx val="329800432"/>
        <c:crosses val="autoZero"/>
        <c:auto val="1"/>
        <c:lblAlgn val="ctr"/>
        <c:lblOffset val="100"/>
        <c:noMultiLvlLbl val="0"/>
      </c:catAx>
      <c:valAx>
        <c:axId val="329800432"/>
        <c:scaling>
          <c:orientation val="minMax"/>
          <c:max val="0.35000000000000014"/>
          <c:min val="-0.05"/>
        </c:scaling>
        <c:delete val="0"/>
        <c:axPos val="r"/>
        <c:numFmt formatCode="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9801608"/>
        <c:crosses val="max"/>
        <c:crossBetween val="between"/>
        <c:majorUnit val="0.05"/>
        <c:minorUnit val="2.5000000000000001E-2"/>
      </c:valAx>
      <c:spPr>
        <a:noFill/>
        <a:ln w="33507">
          <a:noFill/>
        </a:ln>
      </c:spPr>
    </c:plotArea>
    <c:plotVisOnly val="1"/>
    <c:dispBlanksAs val="gap"/>
    <c:showDLblsOverMax val="0"/>
  </c:chart>
  <c:spPr>
    <a:noFill/>
    <a:ln>
      <a:noFill/>
    </a:ln>
  </c:spPr>
  <c:txPr>
    <a:bodyPr/>
    <a:lstStyle/>
    <a:p>
      <a:pPr>
        <a:defRPr sz="1550" b="1" i="0" u="none" strike="noStrike" baseline="0">
          <a:solidFill>
            <a:srgbClr val="000000"/>
          </a:solidFill>
          <a:latin typeface="Arial"/>
          <a:ea typeface="Arial"/>
          <a:cs typeface="Arial"/>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0DCD-446D-8CA3-B18F743381D3}"/>
              </c:ext>
            </c:extLst>
          </c:dPt>
          <c:dPt>
            <c:idx val="1"/>
            <c:invertIfNegative val="0"/>
            <c:bubble3D val="0"/>
            <c:extLst>
              <c:ext xmlns:c16="http://schemas.microsoft.com/office/drawing/2014/chart" uri="{C3380CC4-5D6E-409C-BE32-E72D297353CC}">
                <c16:uniqueId val="{00000001-0DCD-446D-8CA3-B18F743381D3}"/>
              </c:ext>
            </c:extLst>
          </c:dPt>
          <c:dPt>
            <c:idx val="2"/>
            <c:invertIfNegative val="0"/>
            <c:bubble3D val="0"/>
            <c:extLst>
              <c:ext xmlns:c16="http://schemas.microsoft.com/office/drawing/2014/chart" uri="{C3380CC4-5D6E-409C-BE32-E72D297353CC}">
                <c16:uniqueId val="{00000002-0DCD-446D-8CA3-B18F743381D3}"/>
              </c:ext>
            </c:extLst>
          </c:dPt>
          <c:dPt>
            <c:idx val="3"/>
            <c:invertIfNegative val="0"/>
            <c:bubble3D val="0"/>
            <c:extLst>
              <c:ext xmlns:c16="http://schemas.microsoft.com/office/drawing/2014/chart" uri="{C3380CC4-5D6E-409C-BE32-E72D297353CC}">
                <c16:uniqueId val="{00000003-0DCD-446D-8CA3-B18F743381D3}"/>
              </c:ext>
            </c:extLst>
          </c:dPt>
          <c:dPt>
            <c:idx val="4"/>
            <c:invertIfNegative val="0"/>
            <c:bubble3D val="0"/>
            <c:extLst>
              <c:ext xmlns:c16="http://schemas.microsoft.com/office/drawing/2014/chart" uri="{C3380CC4-5D6E-409C-BE32-E72D297353CC}">
                <c16:uniqueId val="{00000004-0DCD-446D-8CA3-B18F743381D3}"/>
              </c:ext>
            </c:extLst>
          </c:dPt>
          <c:dPt>
            <c:idx val="5"/>
            <c:invertIfNegative val="0"/>
            <c:bubble3D val="0"/>
            <c:extLst>
              <c:ext xmlns:c16="http://schemas.microsoft.com/office/drawing/2014/chart" uri="{C3380CC4-5D6E-409C-BE32-E72D297353CC}">
                <c16:uniqueId val="{00000005-0DCD-446D-8CA3-B18F743381D3}"/>
              </c:ext>
            </c:extLst>
          </c:dPt>
          <c:dPt>
            <c:idx val="6"/>
            <c:invertIfNegative val="0"/>
            <c:bubble3D val="0"/>
            <c:extLst>
              <c:ext xmlns:c16="http://schemas.microsoft.com/office/drawing/2014/chart" uri="{C3380CC4-5D6E-409C-BE32-E72D297353CC}">
                <c16:uniqueId val="{00000006-0DCD-446D-8CA3-B18F743381D3}"/>
              </c:ext>
            </c:extLst>
          </c:dPt>
          <c:dPt>
            <c:idx val="7"/>
            <c:invertIfNegative val="0"/>
            <c:bubble3D val="0"/>
            <c:extLst>
              <c:ext xmlns:c16="http://schemas.microsoft.com/office/drawing/2014/chart" uri="{C3380CC4-5D6E-409C-BE32-E72D297353CC}">
                <c16:uniqueId val="{00000007-0DCD-446D-8CA3-B18F743381D3}"/>
              </c:ext>
            </c:extLst>
          </c:dPt>
          <c:dPt>
            <c:idx val="8"/>
            <c:invertIfNegative val="0"/>
            <c:bubble3D val="0"/>
            <c:extLst>
              <c:ext xmlns:c16="http://schemas.microsoft.com/office/drawing/2014/chart" uri="{C3380CC4-5D6E-409C-BE32-E72D297353CC}">
                <c16:uniqueId val="{00000008-0DCD-446D-8CA3-B18F743381D3}"/>
              </c:ext>
            </c:extLst>
          </c:dPt>
          <c:dPt>
            <c:idx val="9"/>
            <c:invertIfNegative val="0"/>
            <c:bubble3D val="0"/>
            <c:extLst>
              <c:ext xmlns:c16="http://schemas.microsoft.com/office/drawing/2014/chart" uri="{C3380CC4-5D6E-409C-BE32-E72D297353CC}">
                <c16:uniqueId val="{00000009-0DCD-446D-8CA3-B18F743381D3}"/>
              </c:ext>
            </c:extLst>
          </c:dPt>
          <c:dPt>
            <c:idx val="10"/>
            <c:invertIfNegative val="0"/>
            <c:bubble3D val="0"/>
            <c:extLst>
              <c:ext xmlns:c16="http://schemas.microsoft.com/office/drawing/2014/chart" uri="{C3380CC4-5D6E-409C-BE32-E72D297353CC}">
                <c16:uniqueId val="{0000000A-0DCD-446D-8CA3-B18F743381D3}"/>
              </c:ext>
            </c:extLst>
          </c:dPt>
          <c:dPt>
            <c:idx val="11"/>
            <c:invertIfNegative val="0"/>
            <c:bubble3D val="0"/>
            <c:extLst>
              <c:ext xmlns:c16="http://schemas.microsoft.com/office/drawing/2014/chart" uri="{C3380CC4-5D6E-409C-BE32-E72D297353CC}">
                <c16:uniqueId val="{0000000B-0DCD-446D-8CA3-B18F743381D3}"/>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0DCD-446D-8CA3-B18F743381D3}"/>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0DCD-446D-8CA3-B18F743381D3}"/>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0DCD-446D-8CA3-B18F743381D3}"/>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0DCD-446D-8CA3-B18F743381D3}"/>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2012-1</c:v>
                </c:pt>
                <c:pt idx="4">
                  <c:v>2</c:v>
                </c:pt>
                <c:pt idx="5">
                  <c:v>3</c:v>
                </c:pt>
                <c:pt idx="6">
                  <c:v>4</c:v>
                </c:pt>
                <c:pt idx="7">
                  <c:v>2013-1</c:v>
                </c:pt>
                <c:pt idx="8">
                  <c:v>2</c:v>
                </c:pt>
                <c:pt idx="9">
                  <c:v>3</c:v>
                </c:pt>
                <c:pt idx="10">
                  <c:v>4</c:v>
                </c:pt>
                <c:pt idx="11">
                  <c:v>2014-1</c:v>
                </c:pt>
                <c:pt idx="12">
                  <c:v>2</c:v>
                </c:pt>
                <c:pt idx="13">
                  <c:v>3</c:v>
                </c:pt>
                <c:pt idx="14">
                  <c:v>4</c:v>
                </c:pt>
                <c:pt idx="15">
                  <c:v>2015-1</c:v>
                </c:pt>
              </c:strCache>
            </c:strRef>
          </c:cat>
          <c:val>
            <c:numRef>
              <c:f>Sheet1!$B$2:$B$17</c:f>
              <c:numCache>
                <c:formatCode>0.0</c:formatCode>
                <c:ptCount val="16"/>
                <c:pt idx="0">
                  <c:v>114.666</c:v>
                </c:pt>
                <c:pt idx="1">
                  <c:v>119.411</c:v>
                </c:pt>
                <c:pt idx="2">
                  <c:v>120.916</c:v>
                </c:pt>
                <c:pt idx="3">
                  <c:v>120.60899999999999</c:v>
                </c:pt>
                <c:pt idx="4">
                  <c:v>121.04600000000001</c:v>
                </c:pt>
                <c:pt idx="5">
                  <c:v>121.898</c:v>
                </c:pt>
                <c:pt idx="6">
                  <c:v>126.04900000000001</c:v>
                </c:pt>
                <c:pt idx="7">
                  <c:v>128.58199999999999</c:v>
                </c:pt>
                <c:pt idx="8">
                  <c:v>129.53399999999999</c:v>
                </c:pt>
                <c:pt idx="9">
                  <c:v>131.345</c:v>
                </c:pt>
                <c:pt idx="10">
                  <c:v>133.11199999999999</c:v>
                </c:pt>
                <c:pt idx="11">
                  <c:v>134.03899999999999</c:v>
                </c:pt>
                <c:pt idx="12">
                  <c:v>139.35746546012729</c:v>
                </c:pt>
                <c:pt idx="13">
                  <c:v>145.66709360683055</c:v>
                </c:pt>
                <c:pt idx="14" formatCode="General">
                  <c:v>146.24471570168072</c:v>
                </c:pt>
                <c:pt idx="15" formatCode="General">
                  <c:v>143.45088221497986</c:v>
                </c:pt>
              </c:numCache>
            </c:numRef>
          </c:val>
          <c:extLst>
            <c:ext xmlns:c16="http://schemas.microsoft.com/office/drawing/2014/chart" uri="{C3380CC4-5D6E-409C-BE32-E72D297353CC}">
              <c16:uniqueId val="{00000014-0DCD-446D-8CA3-B18F743381D3}"/>
            </c:ext>
          </c:extLst>
        </c:ser>
        <c:dLbls>
          <c:showLegendKey val="0"/>
          <c:showVal val="0"/>
          <c:showCatName val="0"/>
          <c:showSerName val="0"/>
          <c:showPercent val="0"/>
          <c:showBubbleSize val="0"/>
        </c:dLbls>
        <c:gapWidth val="50"/>
        <c:axId val="410209312"/>
        <c:axId val="41020970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0"/>
            <c:marker>
              <c:symbol val="none"/>
            </c:marker>
            <c:bubble3D val="0"/>
            <c:extLst>
              <c:ext xmlns:c16="http://schemas.microsoft.com/office/drawing/2014/chart" uri="{C3380CC4-5D6E-409C-BE32-E72D297353CC}">
                <c16:uniqueId val="{00000015-0DCD-446D-8CA3-B18F743381D3}"/>
              </c:ext>
            </c:extLst>
          </c:dPt>
          <c:dPt>
            <c:idx val="11"/>
            <c:marker>
              <c:symbol val="none"/>
            </c:marker>
            <c:bubble3D val="0"/>
            <c:extLst>
              <c:ext xmlns:c16="http://schemas.microsoft.com/office/drawing/2014/chart" uri="{C3380CC4-5D6E-409C-BE32-E72D297353CC}">
                <c16:uniqueId val="{00000016-0DCD-446D-8CA3-B18F743381D3}"/>
              </c:ext>
            </c:extLst>
          </c:dPt>
          <c:dPt>
            <c:idx val="12"/>
            <c:marker>
              <c:symbol val="none"/>
            </c:marker>
            <c:bubble3D val="0"/>
            <c:extLst>
              <c:ext xmlns:c16="http://schemas.microsoft.com/office/drawing/2014/chart" uri="{C3380CC4-5D6E-409C-BE32-E72D297353CC}">
                <c16:uniqueId val="{00000017-0DCD-446D-8CA3-B18F743381D3}"/>
              </c:ext>
            </c:extLst>
          </c:dPt>
          <c:dPt>
            <c:idx val="13"/>
            <c:marker>
              <c:symbol val="none"/>
            </c:marker>
            <c:bubble3D val="0"/>
            <c:extLst>
              <c:ext xmlns:c16="http://schemas.microsoft.com/office/drawing/2014/chart" uri="{C3380CC4-5D6E-409C-BE32-E72D297353CC}">
                <c16:uniqueId val="{00000018-0DCD-446D-8CA3-B18F743381D3}"/>
              </c:ext>
            </c:extLst>
          </c:dPt>
          <c:dPt>
            <c:idx val="14"/>
            <c:marker>
              <c:symbol val="none"/>
            </c:marker>
            <c:bubble3D val="0"/>
            <c:extLst>
              <c:ext xmlns:c16="http://schemas.microsoft.com/office/drawing/2014/chart" uri="{C3380CC4-5D6E-409C-BE32-E72D297353CC}">
                <c16:uniqueId val="{00000019-0DCD-446D-8CA3-B18F743381D3}"/>
              </c:ext>
            </c:extLst>
          </c:dPt>
          <c:dPt>
            <c:idx val="15"/>
            <c:marker>
              <c:symbol val="none"/>
            </c:marker>
            <c:bubble3D val="0"/>
            <c:extLst>
              <c:ext xmlns:c16="http://schemas.microsoft.com/office/drawing/2014/chart" uri="{C3380CC4-5D6E-409C-BE32-E72D297353CC}">
                <c16:uniqueId val="{0000001A-0DCD-446D-8CA3-B18F743381D3}"/>
              </c:ext>
            </c:extLst>
          </c:dPt>
          <c:cat>
            <c:strRef>
              <c:f>Sheet1!$A$2:$A$17</c:f>
              <c:strCache>
                <c:ptCount val="16"/>
                <c:pt idx="0">
                  <c:v>2</c:v>
                </c:pt>
                <c:pt idx="1">
                  <c:v>3</c:v>
                </c:pt>
                <c:pt idx="2">
                  <c:v>4</c:v>
                </c:pt>
                <c:pt idx="3">
                  <c:v>2012-1</c:v>
                </c:pt>
                <c:pt idx="4">
                  <c:v>2</c:v>
                </c:pt>
                <c:pt idx="5">
                  <c:v>3</c:v>
                </c:pt>
                <c:pt idx="6">
                  <c:v>4</c:v>
                </c:pt>
                <c:pt idx="7">
                  <c:v>2013-1</c:v>
                </c:pt>
                <c:pt idx="8">
                  <c:v>2</c:v>
                </c:pt>
                <c:pt idx="9">
                  <c:v>3</c:v>
                </c:pt>
                <c:pt idx="10">
                  <c:v>4</c:v>
                </c:pt>
                <c:pt idx="11">
                  <c:v>2014-1</c:v>
                </c:pt>
                <c:pt idx="12">
                  <c:v>2</c:v>
                </c:pt>
                <c:pt idx="13">
                  <c:v>3</c:v>
                </c:pt>
                <c:pt idx="14">
                  <c:v>4</c:v>
                </c:pt>
                <c:pt idx="15">
                  <c:v>2015-1</c:v>
                </c:pt>
              </c:strCache>
            </c:strRef>
          </c:cat>
          <c:val>
            <c:numRef>
              <c:f>Sheet1!$C$2:$C$17</c:f>
              <c:numCache>
                <c:formatCode>General</c:formatCode>
                <c:ptCount val="16"/>
                <c:pt idx="0">
                  <c:v>3.4127900871574468E-3</c:v>
                </c:pt>
                <c:pt idx="1">
                  <c:v>6.3368805378690052E-2</c:v>
                </c:pt>
                <c:pt idx="2">
                  <c:v>8.3836038830078063E-2</c:v>
                </c:pt>
                <c:pt idx="3">
                  <c:v>8.2306594757576068E-2</c:v>
                </c:pt>
                <c:pt idx="4">
                  <c:v>5.5639858371269613E-2</c:v>
                </c:pt>
                <c:pt idx="5">
                  <c:v>2.0827226972389479E-2</c:v>
                </c:pt>
                <c:pt idx="6">
                  <c:v>4.2450957689635693E-2</c:v>
                </c:pt>
                <c:pt idx="7">
                  <c:v>6.6106177814259315E-2</c:v>
                </c:pt>
                <c:pt idx="8">
                  <c:v>7.0122102341258596E-2</c:v>
                </c:pt>
                <c:pt idx="9">
                  <c:v>7.7499220659895895E-2</c:v>
                </c:pt>
                <c:pt idx="10">
                  <c:v>5.6033764647081652E-2</c:v>
                </c:pt>
                <c:pt idx="11">
                  <c:v>4.2439843835062385E-2</c:v>
                </c:pt>
                <c:pt idx="12">
                  <c:v>7.583696527650885E-2</c:v>
                </c:pt>
                <c:pt idx="13">
                  <c:v>0.10904178771046147</c:v>
                </c:pt>
                <c:pt idx="14">
                  <c:v>9.8659141938222783E-2</c:v>
                </c:pt>
                <c:pt idx="15">
                  <c:v>7.0217490543646788E-2</c:v>
                </c:pt>
              </c:numCache>
            </c:numRef>
          </c:val>
          <c:smooth val="1"/>
          <c:extLst>
            <c:ext xmlns:c16="http://schemas.microsoft.com/office/drawing/2014/chart" uri="{C3380CC4-5D6E-409C-BE32-E72D297353CC}">
              <c16:uniqueId val="{0000001B-0DCD-446D-8CA3-B18F743381D3}"/>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C-0DCD-446D-8CA3-B18F743381D3}"/>
              </c:ext>
            </c:extLst>
          </c:dPt>
          <c:dPt>
            <c:idx val="1"/>
            <c:marker>
              <c:symbol val="none"/>
            </c:marker>
            <c:bubble3D val="0"/>
            <c:extLst>
              <c:ext xmlns:c16="http://schemas.microsoft.com/office/drawing/2014/chart" uri="{C3380CC4-5D6E-409C-BE32-E72D297353CC}">
                <c16:uniqueId val="{0000001D-0DCD-446D-8CA3-B18F743381D3}"/>
              </c:ext>
            </c:extLst>
          </c:dPt>
          <c:dPt>
            <c:idx val="2"/>
            <c:marker>
              <c:symbol val="none"/>
            </c:marker>
            <c:bubble3D val="0"/>
            <c:extLst>
              <c:ext xmlns:c16="http://schemas.microsoft.com/office/drawing/2014/chart" uri="{C3380CC4-5D6E-409C-BE32-E72D297353CC}">
                <c16:uniqueId val="{0000001E-0DCD-446D-8CA3-B18F743381D3}"/>
              </c:ext>
            </c:extLst>
          </c:dPt>
          <c:dPt>
            <c:idx val="3"/>
            <c:marker>
              <c:symbol val="none"/>
            </c:marker>
            <c:bubble3D val="0"/>
            <c:extLst>
              <c:ext xmlns:c16="http://schemas.microsoft.com/office/drawing/2014/chart" uri="{C3380CC4-5D6E-409C-BE32-E72D297353CC}">
                <c16:uniqueId val="{0000001F-0DCD-446D-8CA3-B18F743381D3}"/>
              </c:ext>
            </c:extLst>
          </c:dPt>
          <c:dPt>
            <c:idx val="4"/>
            <c:marker>
              <c:symbol val="none"/>
            </c:marker>
            <c:bubble3D val="0"/>
            <c:extLst>
              <c:ext xmlns:c16="http://schemas.microsoft.com/office/drawing/2014/chart" uri="{C3380CC4-5D6E-409C-BE32-E72D297353CC}">
                <c16:uniqueId val="{00000020-0DCD-446D-8CA3-B18F743381D3}"/>
              </c:ext>
            </c:extLst>
          </c:dPt>
          <c:dPt>
            <c:idx val="5"/>
            <c:marker>
              <c:symbol val="none"/>
            </c:marker>
            <c:bubble3D val="0"/>
            <c:extLst>
              <c:ext xmlns:c16="http://schemas.microsoft.com/office/drawing/2014/chart" uri="{C3380CC4-5D6E-409C-BE32-E72D297353CC}">
                <c16:uniqueId val="{00000021-0DCD-446D-8CA3-B18F743381D3}"/>
              </c:ext>
            </c:extLst>
          </c:dPt>
          <c:dPt>
            <c:idx val="6"/>
            <c:marker>
              <c:symbol val="none"/>
            </c:marker>
            <c:bubble3D val="0"/>
            <c:extLst>
              <c:ext xmlns:c16="http://schemas.microsoft.com/office/drawing/2014/chart" uri="{C3380CC4-5D6E-409C-BE32-E72D297353CC}">
                <c16:uniqueId val="{00000022-0DCD-446D-8CA3-B18F743381D3}"/>
              </c:ext>
            </c:extLst>
          </c:dPt>
          <c:dPt>
            <c:idx val="7"/>
            <c:marker>
              <c:symbol val="none"/>
            </c:marker>
            <c:bubble3D val="0"/>
            <c:extLst>
              <c:ext xmlns:c16="http://schemas.microsoft.com/office/drawing/2014/chart" uri="{C3380CC4-5D6E-409C-BE32-E72D297353CC}">
                <c16:uniqueId val="{00000023-0DCD-446D-8CA3-B18F743381D3}"/>
              </c:ext>
            </c:extLst>
          </c:dPt>
          <c:dPt>
            <c:idx val="8"/>
            <c:marker>
              <c:symbol val="none"/>
            </c:marker>
            <c:bubble3D val="0"/>
            <c:extLst>
              <c:ext xmlns:c16="http://schemas.microsoft.com/office/drawing/2014/chart" uri="{C3380CC4-5D6E-409C-BE32-E72D297353CC}">
                <c16:uniqueId val="{00000024-0DCD-446D-8CA3-B18F743381D3}"/>
              </c:ext>
            </c:extLst>
          </c:dPt>
          <c:dPt>
            <c:idx val="9"/>
            <c:marker>
              <c:symbol val="none"/>
            </c:marker>
            <c:bubble3D val="0"/>
            <c:extLst>
              <c:ext xmlns:c16="http://schemas.microsoft.com/office/drawing/2014/chart" uri="{C3380CC4-5D6E-409C-BE32-E72D297353CC}">
                <c16:uniqueId val="{00000025-0DCD-446D-8CA3-B18F743381D3}"/>
              </c:ext>
            </c:extLst>
          </c:dPt>
          <c:dPt>
            <c:idx val="10"/>
            <c:marker>
              <c:symbol val="circle"/>
              <c:size val="6"/>
            </c:marker>
            <c:bubble3D val="0"/>
            <c:extLst>
              <c:ext xmlns:c16="http://schemas.microsoft.com/office/drawing/2014/chart" uri="{C3380CC4-5D6E-409C-BE32-E72D297353CC}">
                <c16:uniqueId val="{00000026-0DCD-446D-8CA3-B18F743381D3}"/>
              </c:ext>
            </c:extLst>
          </c:dPt>
          <c:dPt>
            <c:idx val="11"/>
            <c:marker>
              <c:symbol val="circle"/>
              <c:size val="6"/>
            </c:marker>
            <c:bubble3D val="0"/>
            <c:extLst>
              <c:ext xmlns:c16="http://schemas.microsoft.com/office/drawing/2014/chart" uri="{C3380CC4-5D6E-409C-BE32-E72D297353CC}">
                <c16:uniqueId val="{00000027-0DCD-446D-8CA3-B18F743381D3}"/>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2012-1</c:v>
                </c:pt>
                <c:pt idx="4">
                  <c:v>2</c:v>
                </c:pt>
                <c:pt idx="5">
                  <c:v>3</c:v>
                </c:pt>
                <c:pt idx="6">
                  <c:v>4</c:v>
                </c:pt>
                <c:pt idx="7">
                  <c:v>2013-1</c:v>
                </c:pt>
                <c:pt idx="8">
                  <c:v>2</c:v>
                </c:pt>
                <c:pt idx="9">
                  <c:v>3</c:v>
                </c:pt>
                <c:pt idx="10">
                  <c:v>4</c:v>
                </c:pt>
                <c:pt idx="11">
                  <c:v>2014-1</c:v>
                </c:pt>
                <c:pt idx="12">
                  <c:v>2</c:v>
                </c:pt>
                <c:pt idx="13">
                  <c:v>3</c:v>
                </c:pt>
                <c:pt idx="14">
                  <c:v>4</c:v>
                </c:pt>
                <c:pt idx="15">
                  <c:v>2015-1</c:v>
                </c:pt>
              </c:strCache>
            </c:strRef>
          </c:cat>
          <c:val>
            <c:numRef>
              <c:f>Sheet1!$D$2:$D$17</c:f>
              <c:numCache>
                <c:formatCode>General</c:formatCode>
                <c:ptCount val="16"/>
                <c:pt idx="0">
                  <c:v>3.4127900871574468E-3</c:v>
                </c:pt>
                <c:pt idx="1">
                  <c:v>6.3368805378690052E-2</c:v>
                </c:pt>
                <c:pt idx="2">
                  <c:v>8.3836038830078063E-2</c:v>
                </c:pt>
                <c:pt idx="3">
                  <c:v>8.2306594757576068E-2</c:v>
                </c:pt>
                <c:pt idx="4">
                  <c:v>5.5639858371269613E-2</c:v>
                </c:pt>
                <c:pt idx="5">
                  <c:v>2.0827226972389479E-2</c:v>
                </c:pt>
                <c:pt idx="6">
                  <c:v>4.2450957689635693E-2</c:v>
                </c:pt>
                <c:pt idx="7">
                  <c:v>6.6106177814259315E-2</c:v>
                </c:pt>
                <c:pt idx="8">
                  <c:v>7.0122102341258596E-2</c:v>
                </c:pt>
                <c:pt idx="9">
                  <c:v>7.7499220659895895E-2</c:v>
                </c:pt>
                <c:pt idx="10">
                  <c:v>5.6033764647081652E-2</c:v>
                </c:pt>
                <c:pt idx="11">
                  <c:v>4.2439843835062385E-2</c:v>
                </c:pt>
                <c:pt idx="12">
                  <c:v>7.583696527650885E-2</c:v>
                </c:pt>
                <c:pt idx="13">
                  <c:v>0.10904178771046147</c:v>
                </c:pt>
                <c:pt idx="14">
                  <c:v>9.8659141938222783E-2</c:v>
                </c:pt>
                <c:pt idx="15">
                  <c:v>7.0217490543646788E-2</c:v>
                </c:pt>
              </c:numCache>
            </c:numRef>
          </c:val>
          <c:smooth val="1"/>
          <c:extLst>
            <c:ext xmlns:c16="http://schemas.microsoft.com/office/drawing/2014/chart" uri="{C3380CC4-5D6E-409C-BE32-E72D297353CC}">
              <c16:uniqueId val="{00000028-0DCD-446D-8CA3-B18F743381D3}"/>
            </c:ext>
          </c:extLst>
        </c:ser>
        <c:dLbls>
          <c:showLegendKey val="0"/>
          <c:showVal val="0"/>
          <c:showCatName val="0"/>
          <c:showSerName val="0"/>
          <c:showPercent val="0"/>
          <c:showBubbleSize val="0"/>
        </c:dLbls>
        <c:marker val="1"/>
        <c:smooth val="0"/>
        <c:axId val="410210096"/>
        <c:axId val="410210488"/>
      </c:lineChart>
      <c:catAx>
        <c:axId val="41020931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0209704"/>
        <c:crosses val="autoZero"/>
        <c:auto val="0"/>
        <c:lblAlgn val="ctr"/>
        <c:lblOffset val="100"/>
        <c:tickLblSkip val="1"/>
        <c:tickMarkSkip val="1"/>
        <c:noMultiLvlLbl val="0"/>
      </c:catAx>
      <c:valAx>
        <c:axId val="410209704"/>
        <c:scaling>
          <c:orientation val="minMax"/>
          <c:max val="18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09312"/>
        <c:crosses val="autoZero"/>
        <c:crossBetween val="between"/>
        <c:majorUnit val="10"/>
        <c:minorUnit val="5"/>
      </c:valAx>
      <c:catAx>
        <c:axId val="410210096"/>
        <c:scaling>
          <c:orientation val="minMax"/>
        </c:scaling>
        <c:delete val="1"/>
        <c:axPos val="b"/>
        <c:numFmt formatCode="General" sourceLinked="1"/>
        <c:majorTickMark val="out"/>
        <c:minorTickMark val="none"/>
        <c:tickLblPos val="none"/>
        <c:crossAx val="410210488"/>
        <c:crosses val="autoZero"/>
        <c:auto val="0"/>
        <c:lblAlgn val="ctr"/>
        <c:lblOffset val="100"/>
        <c:noMultiLvlLbl val="0"/>
      </c:catAx>
      <c:valAx>
        <c:axId val="410210488"/>
        <c:scaling>
          <c:orientation val="minMax"/>
          <c:max val="0.2"/>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10096"/>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3596-4915-B42C-A030BD977FDD}"/>
              </c:ext>
            </c:extLst>
          </c:dPt>
          <c:dPt>
            <c:idx val="1"/>
            <c:invertIfNegative val="0"/>
            <c:bubble3D val="0"/>
            <c:extLst>
              <c:ext xmlns:c16="http://schemas.microsoft.com/office/drawing/2014/chart" uri="{C3380CC4-5D6E-409C-BE32-E72D297353CC}">
                <c16:uniqueId val="{00000001-3596-4915-B42C-A030BD977FDD}"/>
              </c:ext>
            </c:extLst>
          </c:dPt>
          <c:dPt>
            <c:idx val="2"/>
            <c:invertIfNegative val="0"/>
            <c:bubble3D val="0"/>
            <c:extLst>
              <c:ext xmlns:c16="http://schemas.microsoft.com/office/drawing/2014/chart" uri="{C3380CC4-5D6E-409C-BE32-E72D297353CC}">
                <c16:uniqueId val="{00000002-3596-4915-B42C-A030BD977FDD}"/>
              </c:ext>
            </c:extLst>
          </c:dPt>
          <c:dPt>
            <c:idx val="3"/>
            <c:invertIfNegative val="0"/>
            <c:bubble3D val="0"/>
            <c:extLst>
              <c:ext xmlns:c16="http://schemas.microsoft.com/office/drawing/2014/chart" uri="{C3380CC4-5D6E-409C-BE32-E72D297353CC}">
                <c16:uniqueId val="{00000003-3596-4915-B42C-A030BD977FDD}"/>
              </c:ext>
            </c:extLst>
          </c:dPt>
          <c:dPt>
            <c:idx val="4"/>
            <c:invertIfNegative val="0"/>
            <c:bubble3D val="0"/>
            <c:extLst>
              <c:ext xmlns:c16="http://schemas.microsoft.com/office/drawing/2014/chart" uri="{C3380CC4-5D6E-409C-BE32-E72D297353CC}">
                <c16:uniqueId val="{00000004-3596-4915-B42C-A030BD977FDD}"/>
              </c:ext>
            </c:extLst>
          </c:dPt>
          <c:dPt>
            <c:idx val="5"/>
            <c:invertIfNegative val="0"/>
            <c:bubble3D val="0"/>
            <c:extLst>
              <c:ext xmlns:c16="http://schemas.microsoft.com/office/drawing/2014/chart" uri="{C3380CC4-5D6E-409C-BE32-E72D297353CC}">
                <c16:uniqueId val="{00000005-3596-4915-B42C-A030BD977FDD}"/>
              </c:ext>
            </c:extLst>
          </c:dPt>
          <c:dPt>
            <c:idx val="6"/>
            <c:invertIfNegative val="0"/>
            <c:bubble3D val="0"/>
            <c:extLst>
              <c:ext xmlns:c16="http://schemas.microsoft.com/office/drawing/2014/chart" uri="{C3380CC4-5D6E-409C-BE32-E72D297353CC}">
                <c16:uniqueId val="{00000006-3596-4915-B42C-A030BD977FDD}"/>
              </c:ext>
            </c:extLst>
          </c:dPt>
          <c:dPt>
            <c:idx val="7"/>
            <c:invertIfNegative val="0"/>
            <c:bubble3D val="0"/>
            <c:extLst>
              <c:ext xmlns:c16="http://schemas.microsoft.com/office/drawing/2014/chart" uri="{C3380CC4-5D6E-409C-BE32-E72D297353CC}">
                <c16:uniqueId val="{00000007-3596-4915-B42C-A030BD977FDD}"/>
              </c:ext>
            </c:extLst>
          </c:dPt>
          <c:dPt>
            <c:idx val="8"/>
            <c:invertIfNegative val="0"/>
            <c:bubble3D val="0"/>
            <c:extLst>
              <c:ext xmlns:c16="http://schemas.microsoft.com/office/drawing/2014/chart" uri="{C3380CC4-5D6E-409C-BE32-E72D297353CC}">
                <c16:uniqueId val="{00000008-3596-4915-B42C-A030BD977FDD}"/>
              </c:ext>
            </c:extLst>
          </c:dPt>
          <c:dPt>
            <c:idx val="9"/>
            <c:invertIfNegative val="0"/>
            <c:bubble3D val="0"/>
            <c:extLst>
              <c:ext xmlns:c16="http://schemas.microsoft.com/office/drawing/2014/chart" uri="{C3380CC4-5D6E-409C-BE32-E72D297353CC}">
                <c16:uniqueId val="{00000009-3596-4915-B42C-A030BD977FDD}"/>
              </c:ext>
            </c:extLst>
          </c:dPt>
          <c:dPt>
            <c:idx val="10"/>
            <c:invertIfNegative val="0"/>
            <c:bubble3D val="0"/>
            <c:extLst>
              <c:ext xmlns:c16="http://schemas.microsoft.com/office/drawing/2014/chart" uri="{C3380CC4-5D6E-409C-BE32-E72D297353CC}">
                <c16:uniqueId val="{0000000A-3596-4915-B42C-A030BD977FDD}"/>
              </c:ext>
            </c:extLst>
          </c:dPt>
          <c:dPt>
            <c:idx val="11"/>
            <c:invertIfNegative val="0"/>
            <c:bubble3D val="0"/>
            <c:extLst>
              <c:ext xmlns:c16="http://schemas.microsoft.com/office/drawing/2014/chart" uri="{C3380CC4-5D6E-409C-BE32-E72D297353CC}">
                <c16:uniqueId val="{0000000B-3596-4915-B42C-A030BD977FDD}"/>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3596-4915-B42C-A030BD977FDD}"/>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3596-4915-B42C-A030BD977FDD}"/>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3596-4915-B42C-A030BD977FDD}"/>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3596-4915-B42C-A030BD977FDD}"/>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2012-1</c:v>
                </c:pt>
                <c:pt idx="3">
                  <c:v>2</c:v>
                </c:pt>
                <c:pt idx="4">
                  <c:v>3</c:v>
                </c:pt>
                <c:pt idx="5">
                  <c:v>4</c:v>
                </c:pt>
                <c:pt idx="6">
                  <c:v>2013-1</c:v>
                </c:pt>
                <c:pt idx="7">
                  <c:v>2</c:v>
                </c:pt>
                <c:pt idx="8">
                  <c:v>3</c:v>
                </c:pt>
                <c:pt idx="9">
                  <c:v>4</c:v>
                </c:pt>
                <c:pt idx="10">
                  <c:v>2014-1</c:v>
                </c:pt>
                <c:pt idx="11">
                  <c:v>2</c:v>
                </c:pt>
                <c:pt idx="12">
                  <c:v>3</c:v>
                </c:pt>
                <c:pt idx="13">
                  <c:v>4</c:v>
                </c:pt>
                <c:pt idx="14">
                  <c:v>2015-1</c:v>
                </c:pt>
                <c:pt idx="15">
                  <c:v>2</c:v>
                </c:pt>
              </c:strCache>
            </c:strRef>
          </c:cat>
          <c:val>
            <c:numRef>
              <c:f>Sheet1!$B$2:$B$17</c:f>
              <c:numCache>
                <c:formatCode>0.0</c:formatCode>
                <c:ptCount val="16"/>
                <c:pt idx="0">
                  <c:v>119.4</c:v>
                </c:pt>
                <c:pt idx="1">
                  <c:v>120.9</c:v>
                </c:pt>
                <c:pt idx="2">
                  <c:v>120.6</c:v>
                </c:pt>
                <c:pt idx="3">
                  <c:v>121</c:v>
                </c:pt>
                <c:pt idx="4">
                  <c:v>121.9</c:v>
                </c:pt>
                <c:pt idx="5">
                  <c:v>126</c:v>
                </c:pt>
                <c:pt idx="6">
                  <c:v>128.6</c:v>
                </c:pt>
                <c:pt idx="7">
                  <c:v>129.5</c:v>
                </c:pt>
                <c:pt idx="8">
                  <c:v>131.30000000000001</c:v>
                </c:pt>
                <c:pt idx="9">
                  <c:v>133.1</c:v>
                </c:pt>
                <c:pt idx="10">
                  <c:v>134</c:v>
                </c:pt>
                <c:pt idx="11">
                  <c:v>132.5</c:v>
                </c:pt>
                <c:pt idx="12">
                  <c:v>139.33622376422568</c:v>
                </c:pt>
                <c:pt idx="13">
                  <c:v>143.57835050242437</c:v>
                </c:pt>
                <c:pt idx="14">
                  <c:v>143.63619650865243</c:v>
                </c:pt>
                <c:pt idx="15">
                  <c:v>136.67162927065951</c:v>
                </c:pt>
              </c:numCache>
            </c:numRef>
          </c:val>
          <c:extLst>
            <c:ext xmlns:c16="http://schemas.microsoft.com/office/drawing/2014/chart" uri="{C3380CC4-5D6E-409C-BE32-E72D297353CC}">
              <c16:uniqueId val="{00000014-3596-4915-B42C-A030BD977FDD}"/>
            </c:ext>
          </c:extLst>
        </c:ser>
        <c:dLbls>
          <c:showLegendKey val="0"/>
          <c:showVal val="0"/>
          <c:showCatName val="0"/>
          <c:showSerName val="0"/>
          <c:showPercent val="0"/>
          <c:showBubbleSize val="0"/>
        </c:dLbls>
        <c:gapWidth val="50"/>
        <c:axId val="411592272"/>
        <c:axId val="411593056"/>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0"/>
            <c:marker>
              <c:symbol val="none"/>
            </c:marker>
            <c:bubble3D val="0"/>
            <c:extLst>
              <c:ext xmlns:c16="http://schemas.microsoft.com/office/drawing/2014/chart" uri="{C3380CC4-5D6E-409C-BE32-E72D297353CC}">
                <c16:uniqueId val="{00000015-3596-4915-B42C-A030BD977FDD}"/>
              </c:ext>
            </c:extLst>
          </c:dPt>
          <c:dPt>
            <c:idx val="11"/>
            <c:marker>
              <c:symbol val="none"/>
            </c:marker>
            <c:bubble3D val="0"/>
            <c:extLst>
              <c:ext xmlns:c16="http://schemas.microsoft.com/office/drawing/2014/chart" uri="{C3380CC4-5D6E-409C-BE32-E72D297353CC}">
                <c16:uniqueId val="{00000016-3596-4915-B42C-A030BD977FDD}"/>
              </c:ext>
            </c:extLst>
          </c:dPt>
          <c:dPt>
            <c:idx val="12"/>
            <c:marker>
              <c:symbol val="none"/>
            </c:marker>
            <c:bubble3D val="0"/>
            <c:extLst>
              <c:ext xmlns:c16="http://schemas.microsoft.com/office/drawing/2014/chart" uri="{C3380CC4-5D6E-409C-BE32-E72D297353CC}">
                <c16:uniqueId val="{00000017-3596-4915-B42C-A030BD977FDD}"/>
              </c:ext>
            </c:extLst>
          </c:dPt>
          <c:dPt>
            <c:idx val="13"/>
            <c:marker>
              <c:symbol val="none"/>
            </c:marker>
            <c:bubble3D val="0"/>
            <c:extLst>
              <c:ext xmlns:c16="http://schemas.microsoft.com/office/drawing/2014/chart" uri="{C3380CC4-5D6E-409C-BE32-E72D297353CC}">
                <c16:uniqueId val="{00000018-3596-4915-B42C-A030BD977FDD}"/>
              </c:ext>
            </c:extLst>
          </c:dPt>
          <c:dPt>
            <c:idx val="14"/>
            <c:marker>
              <c:symbol val="none"/>
            </c:marker>
            <c:bubble3D val="0"/>
            <c:extLst>
              <c:ext xmlns:c16="http://schemas.microsoft.com/office/drawing/2014/chart" uri="{C3380CC4-5D6E-409C-BE32-E72D297353CC}">
                <c16:uniqueId val="{00000019-3596-4915-B42C-A030BD977FDD}"/>
              </c:ext>
            </c:extLst>
          </c:dPt>
          <c:dPt>
            <c:idx val="15"/>
            <c:marker>
              <c:symbol val="none"/>
            </c:marker>
            <c:bubble3D val="0"/>
            <c:extLst>
              <c:ext xmlns:c16="http://schemas.microsoft.com/office/drawing/2014/chart" uri="{C3380CC4-5D6E-409C-BE32-E72D297353CC}">
                <c16:uniqueId val="{0000001A-3596-4915-B42C-A030BD977FDD}"/>
              </c:ext>
            </c:extLst>
          </c:dPt>
          <c:cat>
            <c:strRef>
              <c:f>Sheet1!$A$2:$A$17</c:f>
              <c:strCache>
                <c:ptCount val="16"/>
                <c:pt idx="0">
                  <c:v>3</c:v>
                </c:pt>
                <c:pt idx="1">
                  <c:v>4</c:v>
                </c:pt>
                <c:pt idx="2">
                  <c:v>2012-1</c:v>
                </c:pt>
                <c:pt idx="3">
                  <c:v>2</c:v>
                </c:pt>
                <c:pt idx="4">
                  <c:v>3</c:v>
                </c:pt>
                <c:pt idx="5">
                  <c:v>4</c:v>
                </c:pt>
                <c:pt idx="6">
                  <c:v>2013-1</c:v>
                </c:pt>
                <c:pt idx="7">
                  <c:v>2</c:v>
                </c:pt>
                <c:pt idx="8">
                  <c:v>3</c:v>
                </c:pt>
                <c:pt idx="9">
                  <c:v>4</c:v>
                </c:pt>
                <c:pt idx="10">
                  <c:v>2014-1</c:v>
                </c:pt>
                <c:pt idx="11">
                  <c:v>2</c:v>
                </c:pt>
                <c:pt idx="12">
                  <c:v>3</c:v>
                </c:pt>
                <c:pt idx="13">
                  <c:v>4</c:v>
                </c:pt>
                <c:pt idx="14">
                  <c:v>2015-1</c:v>
                </c:pt>
                <c:pt idx="15">
                  <c:v>2</c:v>
                </c:pt>
              </c:strCache>
            </c:strRef>
          </c:cat>
          <c:val>
            <c:numRef>
              <c:f>Sheet1!$C$2:$C$17</c:f>
              <c:numCache>
                <c:formatCode>General</c:formatCode>
                <c:ptCount val="16"/>
                <c:pt idx="0">
                  <c:v>6.3368800000000003E-2</c:v>
                </c:pt>
                <c:pt idx="1">
                  <c:v>8.3835999999999994E-2</c:v>
                </c:pt>
                <c:pt idx="2">
                  <c:v>8.2306599999999994E-2</c:v>
                </c:pt>
                <c:pt idx="3">
                  <c:v>5.5639899999999999E-2</c:v>
                </c:pt>
                <c:pt idx="4">
                  <c:v>2.0827200000000001E-2</c:v>
                </c:pt>
                <c:pt idx="5">
                  <c:v>4.2451000000000003E-2</c:v>
                </c:pt>
                <c:pt idx="6">
                  <c:v>6.6106200000000004E-2</c:v>
                </c:pt>
                <c:pt idx="7">
                  <c:v>7.0122100000000007E-2</c:v>
                </c:pt>
                <c:pt idx="8">
                  <c:v>7.7499200000000004E-2</c:v>
                </c:pt>
                <c:pt idx="9">
                  <c:v>5.6033800000000002E-2</c:v>
                </c:pt>
                <c:pt idx="10">
                  <c:v>4.24398E-2</c:v>
                </c:pt>
                <c:pt idx="11">
                  <c:v>2.3098199999999999E-2</c:v>
                </c:pt>
                <c:pt idx="12">
                  <c:v>6.0841476753783486E-2</c:v>
                </c:pt>
                <c:pt idx="13">
                  <c:v>7.8628199999999995E-2</c:v>
                </c:pt>
                <c:pt idx="14">
                  <c:v>7.1599999999999997E-2</c:v>
                </c:pt>
                <c:pt idx="15">
                  <c:v>3.1281629798375343E-2</c:v>
                </c:pt>
              </c:numCache>
            </c:numRef>
          </c:val>
          <c:smooth val="1"/>
          <c:extLst>
            <c:ext xmlns:c16="http://schemas.microsoft.com/office/drawing/2014/chart" uri="{C3380CC4-5D6E-409C-BE32-E72D297353CC}">
              <c16:uniqueId val="{0000001B-3596-4915-B42C-A030BD977FDD}"/>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C-3596-4915-B42C-A030BD977FDD}"/>
              </c:ext>
            </c:extLst>
          </c:dPt>
          <c:dPt>
            <c:idx val="1"/>
            <c:marker>
              <c:symbol val="none"/>
            </c:marker>
            <c:bubble3D val="0"/>
            <c:extLst>
              <c:ext xmlns:c16="http://schemas.microsoft.com/office/drawing/2014/chart" uri="{C3380CC4-5D6E-409C-BE32-E72D297353CC}">
                <c16:uniqueId val="{0000001D-3596-4915-B42C-A030BD977FDD}"/>
              </c:ext>
            </c:extLst>
          </c:dPt>
          <c:dPt>
            <c:idx val="2"/>
            <c:marker>
              <c:symbol val="none"/>
            </c:marker>
            <c:bubble3D val="0"/>
            <c:extLst>
              <c:ext xmlns:c16="http://schemas.microsoft.com/office/drawing/2014/chart" uri="{C3380CC4-5D6E-409C-BE32-E72D297353CC}">
                <c16:uniqueId val="{0000001E-3596-4915-B42C-A030BD977FDD}"/>
              </c:ext>
            </c:extLst>
          </c:dPt>
          <c:dPt>
            <c:idx val="3"/>
            <c:marker>
              <c:symbol val="none"/>
            </c:marker>
            <c:bubble3D val="0"/>
            <c:extLst>
              <c:ext xmlns:c16="http://schemas.microsoft.com/office/drawing/2014/chart" uri="{C3380CC4-5D6E-409C-BE32-E72D297353CC}">
                <c16:uniqueId val="{0000001F-3596-4915-B42C-A030BD977FDD}"/>
              </c:ext>
            </c:extLst>
          </c:dPt>
          <c:dPt>
            <c:idx val="4"/>
            <c:marker>
              <c:symbol val="none"/>
            </c:marker>
            <c:bubble3D val="0"/>
            <c:extLst>
              <c:ext xmlns:c16="http://schemas.microsoft.com/office/drawing/2014/chart" uri="{C3380CC4-5D6E-409C-BE32-E72D297353CC}">
                <c16:uniqueId val="{00000020-3596-4915-B42C-A030BD977FDD}"/>
              </c:ext>
            </c:extLst>
          </c:dPt>
          <c:dPt>
            <c:idx val="5"/>
            <c:marker>
              <c:symbol val="none"/>
            </c:marker>
            <c:bubble3D val="0"/>
            <c:extLst>
              <c:ext xmlns:c16="http://schemas.microsoft.com/office/drawing/2014/chart" uri="{C3380CC4-5D6E-409C-BE32-E72D297353CC}">
                <c16:uniqueId val="{00000021-3596-4915-B42C-A030BD977FDD}"/>
              </c:ext>
            </c:extLst>
          </c:dPt>
          <c:dPt>
            <c:idx val="6"/>
            <c:marker>
              <c:symbol val="none"/>
            </c:marker>
            <c:bubble3D val="0"/>
            <c:extLst>
              <c:ext xmlns:c16="http://schemas.microsoft.com/office/drawing/2014/chart" uri="{C3380CC4-5D6E-409C-BE32-E72D297353CC}">
                <c16:uniqueId val="{00000022-3596-4915-B42C-A030BD977FDD}"/>
              </c:ext>
            </c:extLst>
          </c:dPt>
          <c:dPt>
            <c:idx val="7"/>
            <c:marker>
              <c:symbol val="none"/>
            </c:marker>
            <c:bubble3D val="0"/>
            <c:extLst>
              <c:ext xmlns:c16="http://schemas.microsoft.com/office/drawing/2014/chart" uri="{C3380CC4-5D6E-409C-BE32-E72D297353CC}">
                <c16:uniqueId val="{00000023-3596-4915-B42C-A030BD977FDD}"/>
              </c:ext>
            </c:extLst>
          </c:dPt>
          <c:dPt>
            <c:idx val="8"/>
            <c:marker>
              <c:symbol val="none"/>
            </c:marker>
            <c:bubble3D val="0"/>
            <c:extLst>
              <c:ext xmlns:c16="http://schemas.microsoft.com/office/drawing/2014/chart" uri="{C3380CC4-5D6E-409C-BE32-E72D297353CC}">
                <c16:uniqueId val="{00000024-3596-4915-B42C-A030BD977FDD}"/>
              </c:ext>
            </c:extLst>
          </c:dPt>
          <c:dPt>
            <c:idx val="9"/>
            <c:marker>
              <c:symbol val="none"/>
            </c:marker>
            <c:bubble3D val="0"/>
            <c:extLst>
              <c:ext xmlns:c16="http://schemas.microsoft.com/office/drawing/2014/chart" uri="{C3380CC4-5D6E-409C-BE32-E72D297353CC}">
                <c16:uniqueId val="{00000025-3596-4915-B42C-A030BD977FDD}"/>
              </c:ext>
            </c:extLst>
          </c:dPt>
          <c:dPt>
            <c:idx val="10"/>
            <c:marker>
              <c:symbol val="circle"/>
              <c:size val="6"/>
            </c:marker>
            <c:bubble3D val="0"/>
            <c:extLst>
              <c:ext xmlns:c16="http://schemas.microsoft.com/office/drawing/2014/chart" uri="{C3380CC4-5D6E-409C-BE32-E72D297353CC}">
                <c16:uniqueId val="{00000026-3596-4915-B42C-A030BD977FDD}"/>
              </c:ext>
            </c:extLst>
          </c:dPt>
          <c:dPt>
            <c:idx val="11"/>
            <c:marker>
              <c:symbol val="circle"/>
              <c:size val="6"/>
            </c:marker>
            <c:bubble3D val="0"/>
            <c:extLst>
              <c:ext xmlns:c16="http://schemas.microsoft.com/office/drawing/2014/chart" uri="{C3380CC4-5D6E-409C-BE32-E72D297353CC}">
                <c16:uniqueId val="{00000027-3596-4915-B42C-A030BD977FDD}"/>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2012-1</c:v>
                </c:pt>
                <c:pt idx="3">
                  <c:v>2</c:v>
                </c:pt>
                <c:pt idx="4">
                  <c:v>3</c:v>
                </c:pt>
                <c:pt idx="5">
                  <c:v>4</c:v>
                </c:pt>
                <c:pt idx="6">
                  <c:v>2013-1</c:v>
                </c:pt>
                <c:pt idx="7">
                  <c:v>2</c:v>
                </c:pt>
                <c:pt idx="8">
                  <c:v>3</c:v>
                </c:pt>
                <c:pt idx="9">
                  <c:v>4</c:v>
                </c:pt>
                <c:pt idx="10">
                  <c:v>2014-1</c:v>
                </c:pt>
                <c:pt idx="11">
                  <c:v>2</c:v>
                </c:pt>
                <c:pt idx="12">
                  <c:v>3</c:v>
                </c:pt>
                <c:pt idx="13">
                  <c:v>4</c:v>
                </c:pt>
                <c:pt idx="14">
                  <c:v>2015-1</c:v>
                </c:pt>
                <c:pt idx="15">
                  <c:v>2</c:v>
                </c:pt>
              </c:strCache>
            </c:strRef>
          </c:cat>
          <c:val>
            <c:numRef>
              <c:f>Sheet1!$D$2:$D$17</c:f>
              <c:numCache>
                <c:formatCode>General</c:formatCode>
                <c:ptCount val="16"/>
                <c:pt idx="0">
                  <c:v>6.3368800000000003E-2</c:v>
                </c:pt>
                <c:pt idx="1">
                  <c:v>8.3835999999999994E-2</c:v>
                </c:pt>
                <c:pt idx="2">
                  <c:v>8.2306599999999994E-2</c:v>
                </c:pt>
                <c:pt idx="3">
                  <c:v>5.5639899999999999E-2</c:v>
                </c:pt>
                <c:pt idx="4">
                  <c:v>2.0827200000000001E-2</c:v>
                </c:pt>
                <c:pt idx="5">
                  <c:v>4.2451000000000003E-2</c:v>
                </c:pt>
                <c:pt idx="6">
                  <c:v>6.6106200000000004E-2</c:v>
                </c:pt>
                <c:pt idx="7">
                  <c:v>7.0122100000000007E-2</c:v>
                </c:pt>
                <c:pt idx="8">
                  <c:v>7.7499200000000004E-2</c:v>
                </c:pt>
                <c:pt idx="9">
                  <c:v>5.6033800000000002E-2</c:v>
                </c:pt>
                <c:pt idx="10">
                  <c:v>4.24398E-2</c:v>
                </c:pt>
                <c:pt idx="11">
                  <c:v>2.3098199999999999E-2</c:v>
                </c:pt>
                <c:pt idx="12">
                  <c:v>6.0841476753783486E-2</c:v>
                </c:pt>
                <c:pt idx="13">
                  <c:v>7.8628199999999995E-2</c:v>
                </c:pt>
                <c:pt idx="14">
                  <c:v>7.1599999999999997E-2</c:v>
                </c:pt>
                <c:pt idx="15">
                  <c:v>3.1281629798375343E-2</c:v>
                </c:pt>
              </c:numCache>
            </c:numRef>
          </c:val>
          <c:smooth val="1"/>
          <c:extLst>
            <c:ext xmlns:c16="http://schemas.microsoft.com/office/drawing/2014/chart" uri="{C3380CC4-5D6E-409C-BE32-E72D297353CC}">
              <c16:uniqueId val="{00000028-3596-4915-B42C-A030BD977FDD}"/>
            </c:ext>
          </c:extLst>
        </c:ser>
        <c:dLbls>
          <c:showLegendKey val="0"/>
          <c:showVal val="0"/>
          <c:showCatName val="0"/>
          <c:showSerName val="0"/>
          <c:showPercent val="0"/>
          <c:showBubbleSize val="0"/>
        </c:dLbls>
        <c:marker val="1"/>
        <c:smooth val="0"/>
        <c:axId val="411593448"/>
        <c:axId val="411593840"/>
      </c:lineChart>
      <c:catAx>
        <c:axId val="41159227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1593056"/>
        <c:crosses val="autoZero"/>
        <c:auto val="0"/>
        <c:lblAlgn val="ctr"/>
        <c:lblOffset val="100"/>
        <c:tickLblSkip val="1"/>
        <c:tickMarkSkip val="1"/>
        <c:noMultiLvlLbl val="0"/>
      </c:catAx>
      <c:valAx>
        <c:axId val="411593056"/>
        <c:scaling>
          <c:orientation val="minMax"/>
          <c:max val="18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592272"/>
        <c:crosses val="autoZero"/>
        <c:crossBetween val="between"/>
        <c:majorUnit val="10"/>
        <c:minorUnit val="5"/>
      </c:valAx>
      <c:catAx>
        <c:axId val="411593448"/>
        <c:scaling>
          <c:orientation val="minMax"/>
        </c:scaling>
        <c:delete val="1"/>
        <c:axPos val="b"/>
        <c:numFmt formatCode="General" sourceLinked="1"/>
        <c:majorTickMark val="out"/>
        <c:minorTickMark val="none"/>
        <c:tickLblPos val="none"/>
        <c:crossAx val="411593840"/>
        <c:crosses val="autoZero"/>
        <c:auto val="0"/>
        <c:lblAlgn val="ctr"/>
        <c:lblOffset val="100"/>
        <c:noMultiLvlLbl val="0"/>
      </c:catAx>
      <c:valAx>
        <c:axId val="411593840"/>
        <c:scaling>
          <c:orientation val="minMax"/>
          <c:max val="0.2"/>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593448"/>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3DC1-4649-9CEF-8E4842447047}"/>
              </c:ext>
            </c:extLst>
          </c:dPt>
          <c:dPt>
            <c:idx val="1"/>
            <c:invertIfNegative val="0"/>
            <c:bubble3D val="0"/>
            <c:extLst>
              <c:ext xmlns:c16="http://schemas.microsoft.com/office/drawing/2014/chart" uri="{C3380CC4-5D6E-409C-BE32-E72D297353CC}">
                <c16:uniqueId val="{00000001-3DC1-4649-9CEF-8E4842447047}"/>
              </c:ext>
            </c:extLst>
          </c:dPt>
          <c:dPt>
            <c:idx val="2"/>
            <c:invertIfNegative val="0"/>
            <c:bubble3D val="0"/>
            <c:extLst>
              <c:ext xmlns:c16="http://schemas.microsoft.com/office/drawing/2014/chart" uri="{C3380CC4-5D6E-409C-BE32-E72D297353CC}">
                <c16:uniqueId val="{00000002-3DC1-4649-9CEF-8E4842447047}"/>
              </c:ext>
            </c:extLst>
          </c:dPt>
          <c:dPt>
            <c:idx val="3"/>
            <c:invertIfNegative val="0"/>
            <c:bubble3D val="0"/>
            <c:extLst>
              <c:ext xmlns:c16="http://schemas.microsoft.com/office/drawing/2014/chart" uri="{C3380CC4-5D6E-409C-BE32-E72D297353CC}">
                <c16:uniqueId val="{00000003-3DC1-4649-9CEF-8E4842447047}"/>
              </c:ext>
            </c:extLst>
          </c:dPt>
          <c:dPt>
            <c:idx val="4"/>
            <c:invertIfNegative val="0"/>
            <c:bubble3D val="0"/>
            <c:extLst>
              <c:ext xmlns:c16="http://schemas.microsoft.com/office/drawing/2014/chart" uri="{C3380CC4-5D6E-409C-BE32-E72D297353CC}">
                <c16:uniqueId val="{00000004-3DC1-4649-9CEF-8E4842447047}"/>
              </c:ext>
            </c:extLst>
          </c:dPt>
          <c:dPt>
            <c:idx val="5"/>
            <c:invertIfNegative val="0"/>
            <c:bubble3D val="0"/>
            <c:extLst>
              <c:ext xmlns:c16="http://schemas.microsoft.com/office/drawing/2014/chart" uri="{C3380CC4-5D6E-409C-BE32-E72D297353CC}">
                <c16:uniqueId val="{00000005-3DC1-4649-9CEF-8E4842447047}"/>
              </c:ext>
            </c:extLst>
          </c:dPt>
          <c:dPt>
            <c:idx val="6"/>
            <c:invertIfNegative val="0"/>
            <c:bubble3D val="0"/>
            <c:extLst>
              <c:ext xmlns:c16="http://schemas.microsoft.com/office/drawing/2014/chart" uri="{C3380CC4-5D6E-409C-BE32-E72D297353CC}">
                <c16:uniqueId val="{00000006-3DC1-4649-9CEF-8E4842447047}"/>
              </c:ext>
            </c:extLst>
          </c:dPt>
          <c:dPt>
            <c:idx val="7"/>
            <c:invertIfNegative val="0"/>
            <c:bubble3D val="0"/>
            <c:extLst>
              <c:ext xmlns:c16="http://schemas.microsoft.com/office/drawing/2014/chart" uri="{C3380CC4-5D6E-409C-BE32-E72D297353CC}">
                <c16:uniqueId val="{00000007-3DC1-4649-9CEF-8E4842447047}"/>
              </c:ext>
            </c:extLst>
          </c:dPt>
          <c:dPt>
            <c:idx val="8"/>
            <c:invertIfNegative val="0"/>
            <c:bubble3D val="0"/>
            <c:extLst>
              <c:ext xmlns:c16="http://schemas.microsoft.com/office/drawing/2014/chart" uri="{C3380CC4-5D6E-409C-BE32-E72D297353CC}">
                <c16:uniqueId val="{00000008-3DC1-4649-9CEF-8E4842447047}"/>
              </c:ext>
            </c:extLst>
          </c:dPt>
          <c:dPt>
            <c:idx val="9"/>
            <c:invertIfNegative val="0"/>
            <c:bubble3D val="0"/>
            <c:extLst>
              <c:ext xmlns:c16="http://schemas.microsoft.com/office/drawing/2014/chart" uri="{C3380CC4-5D6E-409C-BE32-E72D297353CC}">
                <c16:uniqueId val="{00000009-3DC1-4649-9CEF-8E4842447047}"/>
              </c:ext>
            </c:extLst>
          </c:dPt>
          <c:dPt>
            <c:idx val="10"/>
            <c:invertIfNegative val="0"/>
            <c:bubble3D val="0"/>
            <c:extLst>
              <c:ext xmlns:c16="http://schemas.microsoft.com/office/drawing/2014/chart" uri="{C3380CC4-5D6E-409C-BE32-E72D297353CC}">
                <c16:uniqueId val="{0000000A-3DC1-4649-9CEF-8E4842447047}"/>
              </c:ext>
            </c:extLst>
          </c:dPt>
          <c:dPt>
            <c:idx val="11"/>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C-3DC1-4649-9CEF-8E4842447047}"/>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E-3DC1-4649-9CEF-8E4842447047}"/>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0-3DC1-4649-9CEF-8E4842447047}"/>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2-3DC1-4649-9CEF-8E4842447047}"/>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4-3DC1-4649-9CEF-8E4842447047}"/>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2012-1</c:v>
                </c:pt>
                <c:pt idx="2">
                  <c:v>2</c:v>
                </c:pt>
                <c:pt idx="3">
                  <c:v>3</c:v>
                </c:pt>
                <c:pt idx="4">
                  <c:v>4</c:v>
                </c:pt>
                <c:pt idx="5">
                  <c:v>2013-1</c:v>
                </c:pt>
                <c:pt idx="6">
                  <c:v>2</c:v>
                </c:pt>
                <c:pt idx="7">
                  <c:v>3</c:v>
                </c:pt>
                <c:pt idx="8">
                  <c:v>4</c:v>
                </c:pt>
                <c:pt idx="9">
                  <c:v>2014-1</c:v>
                </c:pt>
                <c:pt idx="10">
                  <c:v>2</c:v>
                </c:pt>
                <c:pt idx="11">
                  <c:v>3</c:v>
                </c:pt>
                <c:pt idx="12">
                  <c:v>4</c:v>
                </c:pt>
                <c:pt idx="13">
                  <c:v>2015-1</c:v>
                </c:pt>
                <c:pt idx="14">
                  <c:v>2</c:v>
                </c:pt>
                <c:pt idx="15">
                  <c:v>3</c:v>
                </c:pt>
              </c:strCache>
            </c:strRef>
          </c:cat>
          <c:val>
            <c:numRef>
              <c:f>Sheet1!$B$2:$B$17</c:f>
              <c:numCache>
                <c:formatCode>0.0</c:formatCode>
                <c:ptCount val="16"/>
                <c:pt idx="0">
                  <c:v>120.916</c:v>
                </c:pt>
                <c:pt idx="1">
                  <c:v>120.60899999999999</c:v>
                </c:pt>
                <c:pt idx="2">
                  <c:v>121.04600000000001</c:v>
                </c:pt>
                <c:pt idx="3">
                  <c:v>121.898</c:v>
                </c:pt>
                <c:pt idx="4">
                  <c:v>126.04900000000001</c:v>
                </c:pt>
                <c:pt idx="5">
                  <c:v>128.58199999999999</c:v>
                </c:pt>
                <c:pt idx="6">
                  <c:v>129.53399999999999</c:v>
                </c:pt>
                <c:pt idx="7">
                  <c:v>131.345</c:v>
                </c:pt>
                <c:pt idx="8">
                  <c:v>133.11199999999999</c:v>
                </c:pt>
                <c:pt idx="9">
                  <c:v>134.03899999999999</c:v>
                </c:pt>
                <c:pt idx="10">
                  <c:v>132.52600000000001</c:v>
                </c:pt>
                <c:pt idx="11">
                  <c:v>137.92952747243424</c:v>
                </c:pt>
                <c:pt idx="12">
                  <c:v>143.38357451891653</c:v>
                </c:pt>
                <c:pt idx="13">
                  <c:v>142.38590564219527</c:v>
                </c:pt>
                <c:pt idx="14">
                  <c:v>136.95832327050809</c:v>
                </c:pt>
                <c:pt idx="15">
                  <c:v>140.08357597723881</c:v>
                </c:pt>
              </c:numCache>
            </c:numRef>
          </c:val>
          <c:extLst>
            <c:ext xmlns:c16="http://schemas.microsoft.com/office/drawing/2014/chart" uri="{C3380CC4-5D6E-409C-BE32-E72D297353CC}">
              <c16:uniqueId val="{00000015-3DC1-4649-9CEF-8E4842447047}"/>
            </c:ext>
          </c:extLst>
        </c:ser>
        <c:dLbls>
          <c:showLegendKey val="0"/>
          <c:showVal val="0"/>
          <c:showCatName val="0"/>
          <c:showSerName val="0"/>
          <c:showPercent val="0"/>
          <c:showBubbleSize val="0"/>
        </c:dLbls>
        <c:gapWidth val="50"/>
        <c:axId val="411599720"/>
        <c:axId val="41159932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0"/>
            <c:marker>
              <c:symbol val="none"/>
            </c:marker>
            <c:bubble3D val="0"/>
            <c:extLst>
              <c:ext xmlns:c16="http://schemas.microsoft.com/office/drawing/2014/chart" uri="{C3380CC4-5D6E-409C-BE32-E72D297353CC}">
                <c16:uniqueId val="{00000016-3DC1-4649-9CEF-8E4842447047}"/>
              </c:ext>
            </c:extLst>
          </c:dPt>
          <c:dPt>
            <c:idx val="11"/>
            <c:marker>
              <c:symbol val="none"/>
            </c:marker>
            <c:bubble3D val="0"/>
            <c:extLst>
              <c:ext xmlns:c16="http://schemas.microsoft.com/office/drawing/2014/chart" uri="{C3380CC4-5D6E-409C-BE32-E72D297353CC}">
                <c16:uniqueId val="{00000017-3DC1-4649-9CEF-8E4842447047}"/>
              </c:ext>
            </c:extLst>
          </c:dPt>
          <c:dPt>
            <c:idx val="12"/>
            <c:marker>
              <c:symbol val="none"/>
            </c:marker>
            <c:bubble3D val="0"/>
            <c:extLst>
              <c:ext xmlns:c16="http://schemas.microsoft.com/office/drawing/2014/chart" uri="{C3380CC4-5D6E-409C-BE32-E72D297353CC}">
                <c16:uniqueId val="{00000018-3DC1-4649-9CEF-8E4842447047}"/>
              </c:ext>
            </c:extLst>
          </c:dPt>
          <c:dPt>
            <c:idx val="13"/>
            <c:marker>
              <c:symbol val="none"/>
            </c:marker>
            <c:bubble3D val="0"/>
            <c:extLst>
              <c:ext xmlns:c16="http://schemas.microsoft.com/office/drawing/2014/chart" uri="{C3380CC4-5D6E-409C-BE32-E72D297353CC}">
                <c16:uniqueId val="{00000019-3DC1-4649-9CEF-8E4842447047}"/>
              </c:ext>
            </c:extLst>
          </c:dPt>
          <c:dPt>
            <c:idx val="14"/>
            <c:marker>
              <c:symbol val="none"/>
            </c:marker>
            <c:bubble3D val="0"/>
            <c:extLst>
              <c:ext xmlns:c16="http://schemas.microsoft.com/office/drawing/2014/chart" uri="{C3380CC4-5D6E-409C-BE32-E72D297353CC}">
                <c16:uniqueId val="{0000001A-3DC1-4649-9CEF-8E4842447047}"/>
              </c:ext>
            </c:extLst>
          </c:dPt>
          <c:dPt>
            <c:idx val="15"/>
            <c:marker>
              <c:symbol val="none"/>
            </c:marker>
            <c:bubble3D val="0"/>
            <c:extLst>
              <c:ext xmlns:c16="http://schemas.microsoft.com/office/drawing/2014/chart" uri="{C3380CC4-5D6E-409C-BE32-E72D297353CC}">
                <c16:uniqueId val="{0000001B-3DC1-4649-9CEF-8E4842447047}"/>
              </c:ext>
            </c:extLst>
          </c:dPt>
          <c:cat>
            <c:strRef>
              <c:f>Sheet1!$A$2:$A$17</c:f>
              <c:strCache>
                <c:ptCount val="16"/>
                <c:pt idx="0">
                  <c:v>4</c:v>
                </c:pt>
                <c:pt idx="1">
                  <c:v>2012-1</c:v>
                </c:pt>
                <c:pt idx="2">
                  <c:v>2</c:v>
                </c:pt>
                <c:pt idx="3">
                  <c:v>3</c:v>
                </c:pt>
                <c:pt idx="4">
                  <c:v>4</c:v>
                </c:pt>
                <c:pt idx="5">
                  <c:v>2013-1</c:v>
                </c:pt>
                <c:pt idx="6">
                  <c:v>2</c:v>
                </c:pt>
                <c:pt idx="7">
                  <c:v>3</c:v>
                </c:pt>
                <c:pt idx="8">
                  <c:v>4</c:v>
                </c:pt>
                <c:pt idx="9">
                  <c:v>2014-1</c:v>
                </c:pt>
                <c:pt idx="10">
                  <c:v>2</c:v>
                </c:pt>
                <c:pt idx="11">
                  <c:v>3</c:v>
                </c:pt>
                <c:pt idx="12">
                  <c:v>4</c:v>
                </c:pt>
                <c:pt idx="13">
                  <c:v>2015-1</c:v>
                </c:pt>
                <c:pt idx="14">
                  <c:v>2</c:v>
                </c:pt>
                <c:pt idx="15">
                  <c:v>3</c:v>
                </c:pt>
              </c:strCache>
            </c:strRef>
          </c:cat>
          <c:val>
            <c:numRef>
              <c:f>Sheet1!$C$2:$C$17</c:f>
              <c:numCache>
                <c:formatCode>0.0000000</c:formatCode>
                <c:ptCount val="16"/>
                <c:pt idx="0">
                  <c:v>8.3836038830078063E-2</c:v>
                </c:pt>
                <c:pt idx="1">
                  <c:v>8.2306594757576068E-2</c:v>
                </c:pt>
                <c:pt idx="2">
                  <c:v>5.5639858371269613E-2</c:v>
                </c:pt>
                <c:pt idx="3">
                  <c:v>2.0827226972389479E-2</c:v>
                </c:pt>
                <c:pt idx="4">
                  <c:v>4.2450957689635693E-2</c:v>
                </c:pt>
                <c:pt idx="5">
                  <c:v>6.6106177814259315E-2</c:v>
                </c:pt>
                <c:pt idx="6">
                  <c:v>7.0122102341258596E-2</c:v>
                </c:pt>
                <c:pt idx="7">
                  <c:v>7.7499220659895895E-2</c:v>
                </c:pt>
                <c:pt idx="8">
                  <c:v>5.6033764647081652E-2</c:v>
                </c:pt>
                <c:pt idx="9">
                  <c:v>4.2439843835062385E-2</c:v>
                </c:pt>
                <c:pt idx="10">
                  <c:v>2.3098182716506876E-2</c:v>
                </c:pt>
                <c:pt idx="11">
                  <c:v>5.0131542673373608E-2</c:v>
                </c:pt>
                <c:pt idx="12">
                  <c:v>7.716490263024034E-2</c:v>
                </c:pt>
                <c:pt idx="13">
                  <c:v>6.2272216610055997E-2</c:v>
                </c:pt>
                <c:pt idx="14" formatCode="General">
                  <c:v>3.3444933601769256E-2</c:v>
                </c:pt>
                <c:pt idx="15" formatCode="General">
                  <c:v>1.5617022288683335E-2</c:v>
                </c:pt>
              </c:numCache>
            </c:numRef>
          </c:val>
          <c:smooth val="1"/>
          <c:extLst>
            <c:ext xmlns:c16="http://schemas.microsoft.com/office/drawing/2014/chart" uri="{C3380CC4-5D6E-409C-BE32-E72D297353CC}">
              <c16:uniqueId val="{0000001C-3DC1-4649-9CEF-8E4842447047}"/>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D-3DC1-4649-9CEF-8E4842447047}"/>
              </c:ext>
            </c:extLst>
          </c:dPt>
          <c:dPt>
            <c:idx val="1"/>
            <c:marker>
              <c:symbol val="none"/>
            </c:marker>
            <c:bubble3D val="0"/>
            <c:extLst>
              <c:ext xmlns:c16="http://schemas.microsoft.com/office/drawing/2014/chart" uri="{C3380CC4-5D6E-409C-BE32-E72D297353CC}">
                <c16:uniqueId val="{0000001E-3DC1-4649-9CEF-8E4842447047}"/>
              </c:ext>
            </c:extLst>
          </c:dPt>
          <c:dPt>
            <c:idx val="2"/>
            <c:marker>
              <c:symbol val="none"/>
            </c:marker>
            <c:bubble3D val="0"/>
            <c:extLst>
              <c:ext xmlns:c16="http://schemas.microsoft.com/office/drawing/2014/chart" uri="{C3380CC4-5D6E-409C-BE32-E72D297353CC}">
                <c16:uniqueId val="{0000001F-3DC1-4649-9CEF-8E4842447047}"/>
              </c:ext>
            </c:extLst>
          </c:dPt>
          <c:dPt>
            <c:idx val="3"/>
            <c:marker>
              <c:symbol val="none"/>
            </c:marker>
            <c:bubble3D val="0"/>
            <c:extLst>
              <c:ext xmlns:c16="http://schemas.microsoft.com/office/drawing/2014/chart" uri="{C3380CC4-5D6E-409C-BE32-E72D297353CC}">
                <c16:uniqueId val="{00000020-3DC1-4649-9CEF-8E4842447047}"/>
              </c:ext>
            </c:extLst>
          </c:dPt>
          <c:dPt>
            <c:idx val="4"/>
            <c:marker>
              <c:symbol val="none"/>
            </c:marker>
            <c:bubble3D val="0"/>
            <c:extLst>
              <c:ext xmlns:c16="http://schemas.microsoft.com/office/drawing/2014/chart" uri="{C3380CC4-5D6E-409C-BE32-E72D297353CC}">
                <c16:uniqueId val="{00000021-3DC1-4649-9CEF-8E4842447047}"/>
              </c:ext>
            </c:extLst>
          </c:dPt>
          <c:dPt>
            <c:idx val="5"/>
            <c:marker>
              <c:symbol val="none"/>
            </c:marker>
            <c:bubble3D val="0"/>
            <c:extLst>
              <c:ext xmlns:c16="http://schemas.microsoft.com/office/drawing/2014/chart" uri="{C3380CC4-5D6E-409C-BE32-E72D297353CC}">
                <c16:uniqueId val="{00000022-3DC1-4649-9CEF-8E4842447047}"/>
              </c:ext>
            </c:extLst>
          </c:dPt>
          <c:dPt>
            <c:idx val="6"/>
            <c:marker>
              <c:symbol val="none"/>
            </c:marker>
            <c:bubble3D val="0"/>
            <c:extLst>
              <c:ext xmlns:c16="http://schemas.microsoft.com/office/drawing/2014/chart" uri="{C3380CC4-5D6E-409C-BE32-E72D297353CC}">
                <c16:uniqueId val="{00000023-3DC1-4649-9CEF-8E4842447047}"/>
              </c:ext>
            </c:extLst>
          </c:dPt>
          <c:dPt>
            <c:idx val="7"/>
            <c:marker>
              <c:symbol val="none"/>
            </c:marker>
            <c:bubble3D val="0"/>
            <c:extLst>
              <c:ext xmlns:c16="http://schemas.microsoft.com/office/drawing/2014/chart" uri="{C3380CC4-5D6E-409C-BE32-E72D297353CC}">
                <c16:uniqueId val="{00000024-3DC1-4649-9CEF-8E4842447047}"/>
              </c:ext>
            </c:extLst>
          </c:dPt>
          <c:dPt>
            <c:idx val="8"/>
            <c:marker>
              <c:symbol val="none"/>
            </c:marker>
            <c:bubble3D val="0"/>
            <c:extLst>
              <c:ext xmlns:c16="http://schemas.microsoft.com/office/drawing/2014/chart" uri="{C3380CC4-5D6E-409C-BE32-E72D297353CC}">
                <c16:uniqueId val="{00000025-3DC1-4649-9CEF-8E4842447047}"/>
              </c:ext>
            </c:extLst>
          </c:dPt>
          <c:dPt>
            <c:idx val="9"/>
            <c:marker>
              <c:symbol val="none"/>
            </c:marker>
            <c:bubble3D val="0"/>
            <c:extLst>
              <c:ext xmlns:c16="http://schemas.microsoft.com/office/drawing/2014/chart" uri="{C3380CC4-5D6E-409C-BE32-E72D297353CC}">
                <c16:uniqueId val="{00000026-3DC1-4649-9CEF-8E4842447047}"/>
              </c:ext>
            </c:extLst>
          </c:dPt>
          <c:dPt>
            <c:idx val="10"/>
            <c:marker>
              <c:symbol val="circle"/>
              <c:size val="6"/>
            </c:marker>
            <c:bubble3D val="0"/>
            <c:extLst>
              <c:ext xmlns:c16="http://schemas.microsoft.com/office/drawing/2014/chart" uri="{C3380CC4-5D6E-409C-BE32-E72D297353CC}">
                <c16:uniqueId val="{00000027-3DC1-4649-9CEF-8E4842447047}"/>
              </c:ext>
            </c:extLst>
          </c:dPt>
          <c:dPt>
            <c:idx val="11"/>
            <c:marker>
              <c:symbol val="triangle"/>
              <c:size val="6"/>
            </c:marker>
            <c:bubble3D val="0"/>
            <c:extLst>
              <c:ext xmlns:c16="http://schemas.microsoft.com/office/drawing/2014/chart" uri="{C3380CC4-5D6E-409C-BE32-E72D297353CC}">
                <c16:uniqueId val="{00000028-3DC1-4649-9CEF-8E4842447047}"/>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2012-1</c:v>
                </c:pt>
                <c:pt idx="2">
                  <c:v>2</c:v>
                </c:pt>
                <c:pt idx="3">
                  <c:v>3</c:v>
                </c:pt>
                <c:pt idx="4">
                  <c:v>4</c:v>
                </c:pt>
                <c:pt idx="5">
                  <c:v>2013-1</c:v>
                </c:pt>
                <c:pt idx="6">
                  <c:v>2</c:v>
                </c:pt>
                <c:pt idx="7">
                  <c:v>3</c:v>
                </c:pt>
                <c:pt idx="8">
                  <c:v>4</c:v>
                </c:pt>
                <c:pt idx="9">
                  <c:v>2014-1</c:v>
                </c:pt>
                <c:pt idx="10">
                  <c:v>2</c:v>
                </c:pt>
                <c:pt idx="11">
                  <c:v>3</c:v>
                </c:pt>
                <c:pt idx="12">
                  <c:v>4</c:v>
                </c:pt>
                <c:pt idx="13">
                  <c:v>2015-1</c:v>
                </c:pt>
                <c:pt idx="14">
                  <c:v>2</c:v>
                </c:pt>
                <c:pt idx="15">
                  <c:v>3</c:v>
                </c:pt>
              </c:strCache>
            </c:strRef>
          </c:cat>
          <c:val>
            <c:numRef>
              <c:f>Sheet1!$D$2:$D$17</c:f>
              <c:numCache>
                <c:formatCode>0.0000000</c:formatCode>
                <c:ptCount val="16"/>
                <c:pt idx="0">
                  <c:v>8.3836038830078063E-2</c:v>
                </c:pt>
                <c:pt idx="1">
                  <c:v>8.2306594757576068E-2</c:v>
                </c:pt>
                <c:pt idx="2">
                  <c:v>5.5639858371269613E-2</c:v>
                </c:pt>
                <c:pt idx="3">
                  <c:v>2.0827226972389479E-2</c:v>
                </c:pt>
                <c:pt idx="4">
                  <c:v>4.2450957689635693E-2</c:v>
                </c:pt>
                <c:pt idx="5">
                  <c:v>6.6106177814259315E-2</c:v>
                </c:pt>
                <c:pt idx="6">
                  <c:v>7.0122102341258596E-2</c:v>
                </c:pt>
                <c:pt idx="7">
                  <c:v>7.7499220659895895E-2</c:v>
                </c:pt>
                <c:pt idx="8">
                  <c:v>5.6033764647081652E-2</c:v>
                </c:pt>
                <c:pt idx="9">
                  <c:v>4.2439843835062385E-2</c:v>
                </c:pt>
                <c:pt idx="10">
                  <c:v>2.3098182716506876E-2</c:v>
                </c:pt>
                <c:pt idx="11">
                  <c:v>5.0131542673373608E-2</c:v>
                </c:pt>
                <c:pt idx="12">
                  <c:v>7.716490263024034E-2</c:v>
                </c:pt>
                <c:pt idx="13">
                  <c:v>6.2272216610055997E-2</c:v>
                </c:pt>
                <c:pt idx="14" formatCode="General">
                  <c:v>3.3444933601769256E-2</c:v>
                </c:pt>
                <c:pt idx="15" formatCode="General">
                  <c:v>1.5617022288683335E-2</c:v>
                </c:pt>
              </c:numCache>
            </c:numRef>
          </c:val>
          <c:smooth val="1"/>
          <c:extLst>
            <c:ext xmlns:c16="http://schemas.microsoft.com/office/drawing/2014/chart" uri="{C3380CC4-5D6E-409C-BE32-E72D297353CC}">
              <c16:uniqueId val="{00000029-3DC1-4649-9CEF-8E4842447047}"/>
            </c:ext>
          </c:extLst>
        </c:ser>
        <c:dLbls>
          <c:showLegendKey val="0"/>
          <c:showVal val="0"/>
          <c:showCatName val="0"/>
          <c:showSerName val="0"/>
          <c:showPercent val="0"/>
          <c:showBubbleSize val="0"/>
        </c:dLbls>
        <c:marker val="1"/>
        <c:smooth val="0"/>
        <c:axId val="411598544"/>
        <c:axId val="411598152"/>
      </c:lineChart>
      <c:catAx>
        <c:axId val="411599720"/>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1599328"/>
        <c:crosses val="autoZero"/>
        <c:auto val="0"/>
        <c:lblAlgn val="ctr"/>
        <c:lblOffset val="100"/>
        <c:tickLblSkip val="1"/>
        <c:tickMarkSkip val="1"/>
        <c:noMultiLvlLbl val="0"/>
      </c:catAx>
      <c:valAx>
        <c:axId val="411599328"/>
        <c:scaling>
          <c:orientation val="minMax"/>
          <c:max val="19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599720"/>
        <c:crosses val="autoZero"/>
        <c:crossBetween val="between"/>
        <c:majorUnit val="10"/>
        <c:minorUnit val="5"/>
      </c:valAx>
      <c:catAx>
        <c:axId val="411598544"/>
        <c:scaling>
          <c:orientation val="minMax"/>
        </c:scaling>
        <c:delete val="1"/>
        <c:axPos val="b"/>
        <c:numFmt formatCode="General" sourceLinked="1"/>
        <c:majorTickMark val="out"/>
        <c:minorTickMark val="none"/>
        <c:tickLblPos val="none"/>
        <c:crossAx val="411598152"/>
        <c:crosses val="autoZero"/>
        <c:auto val="0"/>
        <c:lblAlgn val="ctr"/>
        <c:lblOffset val="100"/>
        <c:noMultiLvlLbl val="0"/>
      </c:catAx>
      <c:valAx>
        <c:axId val="411598152"/>
        <c:scaling>
          <c:orientation val="minMax"/>
          <c:max val="0.2"/>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598544"/>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214"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DC7E-41EE-B281-312040041D75}"/>
              </c:ext>
            </c:extLst>
          </c:dPt>
          <c:dPt>
            <c:idx val="1"/>
            <c:invertIfNegative val="0"/>
            <c:bubble3D val="0"/>
            <c:extLst>
              <c:ext xmlns:c16="http://schemas.microsoft.com/office/drawing/2014/chart" uri="{C3380CC4-5D6E-409C-BE32-E72D297353CC}">
                <c16:uniqueId val="{00000001-DC7E-41EE-B281-312040041D75}"/>
              </c:ext>
            </c:extLst>
          </c:dPt>
          <c:dPt>
            <c:idx val="2"/>
            <c:invertIfNegative val="0"/>
            <c:bubble3D val="0"/>
            <c:extLst>
              <c:ext xmlns:c16="http://schemas.microsoft.com/office/drawing/2014/chart" uri="{C3380CC4-5D6E-409C-BE32-E72D297353CC}">
                <c16:uniqueId val="{00000002-DC7E-41EE-B281-312040041D75}"/>
              </c:ext>
            </c:extLst>
          </c:dPt>
          <c:dPt>
            <c:idx val="3"/>
            <c:invertIfNegative val="0"/>
            <c:bubble3D val="0"/>
            <c:extLst>
              <c:ext xmlns:c16="http://schemas.microsoft.com/office/drawing/2014/chart" uri="{C3380CC4-5D6E-409C-BE32-E72D297353CC}">
                <c16:uniqueId val="{00000003-DC7E-41EE-B281-312040041D75}"/>
              </c:ext>
            </c:extLst>
          </c:dPt>
          <c:dPt>
            <c:idx val="4"/>
            <c:invertIfNegative val="0"/>
            <c:bubble3D val="0"/>
            <c:extLst>
              <c:ext xmlns:c16="http://schemas.microsoft.com/office/drawing/2014/chart" uri="{C3380CC4-5D6E-409C-BE32-E72D297353CC}">
                <c16:uniqueId val="{00000004-DC7E-41EE-B281-312040041D75}"/>
              </c:ext>
            </c:extLst>
          </c:dPt>
          <c:dPt>
            <c:idx val="5"/>
            <c:invertIfNegative val="0"/>
            <c:bubble3D val="0"/>
            <c:extLst>
              <c:ext xmlns:c16="http://schemas.microsoft.com/office/drawing/2014/chart" uri="{C3380CC4-5D6E-409C-BE32-E72D297353CC}">
                <c16:uniqueId val="{00000005-DC7E-41EE-B281-312040041D75}"/>
              </c:ext>
            </c:extLst>
          </c:dPt>
          <c:dPt>
            <c:idx val="6"/>
            <c:invertIfNegative val="0"/>
            <c:bubble3D val="0"/>
            <c:extLst>
              <c:ext xmlns:c16="http://schemas.microsoft.com/office/drawing/2014/chart" uri="{C3380CC4-5D6E-409C-BE32-E72D297353CC}">
                <c16:uniqueId val="{00000006-DC7E-41EE-B281-312040041D75}"/>
              </c:ext>
            </c:extLst>
          </c:dPt>
          <c:dPt>
            <c:idx val="7"/>
            <c:invertIfNegative val="0"/>
            <c:bubble3D val="0"/>
            <c:extLst>
              <c:ext xmlns:c16="http://schemas.microsoft.com/office/drawing/2014/chart" uri="{C3380CC4-5D6E-409C-BE32-E72D297353CC}">
                <c16:uniqueId val="{00000007-DC7E-41EE-B281-312040041D75}"/>
              </c:ext>
            </c:extLst>
          </c:dPt>
          <c:dPt>
            <c:idx val="8"/>
            <c:invertIfNegative val="0"/>
            <c:bubble3D val="0"/>
            <c:extLst>
              <c:ext xmlns:c16="http://schemas.microsoft.com/office/drawing/2014/chart" uri="{C3380CC4-5D6E-409C-BE32-E72D297353CC}">
                <c16:uniqueId val="{00000008-DC7E-41EE-B281-312040041D75}"/>
              </c:ext>
            </c:extLst>
          </c:dPt>
          <c:dPt>
            <c:idx val="9"/>
            <c:invertIfNegative val="0"/>
            <c:bubble3D val="0"/>
            <c:extLst>
              <c:ext xmlns:c16="http://schemas.microsoft.com/office/drawing/2014/chart" uri="{C3380CC4-5D6E-409C-BE32-E72D297353CC}">
                <c16:uniqueId val="{00000009-DC7E-41EE-B281-312040041D75}"/>
              </c:ext>
            </c:extLst>
          </c:dPt>
          <c:dPt>
            <c:idx val="10"/>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B-DC7E-41EE-B281-312040041D75}"/>
              </c:ext>
            </c:extLst>
          </c:dPt>
          <c:dPt>
            <c:idx val="11"/>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DC7E-41EE-B281-312040041D75}"/>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DC7E-41EE-B281-312040041D75}"/>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DC7E-41EE-B281-312040041D75}"/>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DC7E-41EE-B281-312040041D75}"/>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5-DC7E-41EE-B281-312040041D75}"/>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2012-1</c:v>
                </c:pt>
                <c:pt idx="1">
                  <c:v>2</c:v>
                </c:pt>
                <c:pt idx="2">
                  <c:v>3</c:v>
                </c:pt>
                <c:pt idx="3">
                  <c:v>4</c:v>
                </c:pt>
                <c:pt idx="4">
                  <c:v>2013-1</c:v>
                </c:pt>
                <c:pt idx="5">
                  <c:v>2</c:v>
                </c:pt>
                <c:pt idx="6">
                  <c:v>3</c:v>
                </c:pt>
                <c:pt idx="7">
                  <c:v>4</c:v>
                </c:pt>
                <c:pt idx="8">
                  <c:v>2014-1</c:v>
                </c:pt>
                <c:pt idx="9">
                  <c:v>2</c:v>
                </c:pt>
                <c:pt idx="10">
                  <c:v>3</c:v>
                </c:pt>
                <c:pt idx="11">
                  <c:v>4</c:v>
                </c:pt>
                <c:pt idx="12">
                  <c:v>2015-1</c:v>
                </c:pt>
                <c:pt idx="13">
                  <c:v>2</c:v>
                </c:pt>
                <c:pt idx="14">
                  <c:v>3</c:v>
                </c:pt>
                <c:pt idx="15">
                  <c:v>4</c:v>
                </c:pt>
              </c:strCache>
            </c:strRef>
          </c:cat>
          <c:val>
            <c:numRef>
              <c:f>Sheet1!$B$2:$B$17</c:f>
              <c:numCache>
                <c:formatCode>0.0</c:formatCode>
                <c:ptCount val="16"/>
                <c:pt idx="0">
                  <c:v>120.60899999999999</c:v>
                </c:pt>
                <c:pt idx="1">
                  <c:v>121.04600000000001</c:v>
                </c:pt>
                <c:pt idx="2">
                  <c:v>121.898</c:v>
                </c:pt>
                <c:pt idx="3">
                  <c:v>126.04900000000001</c:v>
                </c:pt>
                <c:pt idx="4">
                  <c:v>128.58199999999999</c:v>
                </c:pt>
                <c:pt idx="5">
                  <c:v>129.53399999999999</c:v>
                </c:pt>
                <c:pt idx="6">
                  <c:v>131.345</c:v>
                </c:pt>
                <c:pt idx="7">
                  <c:v>133.11199999999999</c:v>
                </c:pt>
                <c:pt idx="8">
                  <c:v>134.03899999999999</c:v>
                </c:pt>
                <c:pt idx="9">
                  <c:v>132.52600000000001</c:v>
                </c:pt>
                <c:pt idx="10">
                  <c:v>137.88276452487042</c:v>
                </c:pt>
                <c:pt idx="11">
                  <c:v>143.28879040873164</c:v>
                </c:pt>
                <c:pt idx="12">
                  <c:v>142.73964783389513</c:v>
                </c:pt>
                <c:pt idx="13">
                  <c:v>138.37306988842568</c:v>
                </c:pt>
                <c:pt idx="14">
                  <c:v>140.770889807705</c:v>
                </c:pt>
                <c:pt idx="15">
                  <c:v>147.40089000067508</c:v>
                </c:pt>
              </c:numCache>
            </c:numRef>
          </c:val>
          <c:extLst>
            <c:ext xmlns:c16="http://schemas.microsoft.com/office/drawing/2014/chart" uri="{C3380CC4-5D6E-409C-BE32-E72D297353CC}">
              <c16:uniqueId val="{00000016-DC7E-41EE-B281-312040041D75}"/>
            </c:ext>
          </c:extLst>
        </c:ser>
        <c:dLbls>
          <c:showLegendKey val="0"/>
          <c:showVal val="0"/>
          <c:showCatName val="0"/>
          <c:showSerName val="0"/>
          <c:showPercent val="0"/>
          <c:showBubbleSize val="0"/>
        </c:dLbls>
        <c:gapWidth val="50"/>
        <c:axId val="411594232"/>
        <c:axId val="41159266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0"/>
            <c:marker>
              <c:symbol val="none"/>
            </c:marker>
            <c:bubble3D val="0"/>
            <c:extLst>
              <c:ext xmlns:c16="http://schemas.microsoft.com/office/drawing/2014/chart" uri="{C3380CC4-5D6E-409C-BE32-E72D297353CC}">
                <c16:uniqueId val="{00000017-DC7E-41EE-B281-312040041D75}"/>
              </c:ext>
            </c:extLst>
          </c:dPt>
          <c:dPt>
            <c:idx val="11"/>
            <c:marker>
              <c:symbol val="none"/>
            </c:marker>
            <c:bubble3D val="0"/>
            <c:extLst>
              <c:ext xmlns:c16="http://schemas.microsoft.com/office/drawing/2014/chart" uri="{C3380CC4-5D6E-409C-BE32-E72D297353CC}">
                <c16:uniqueId val="{00000018-DC7E-41EE-B281-312040041D75}"/>
              </c:ext>
            </c:extLst>
          </c:dPt>
          <c:dPt>
            <c:idx val="12"/>
            <c:marker>
              <c:symbol val="none"/>
            </c:marker>
            <c:bubble3D val="0"/>
            <c:extLst>
              <c:ext xmlns:c16="http://schemas.microsoft.com/office/drawing/2014/chart" uri="{C3380CC4-5D6E-409C-BE32-E72D297353CC}">
                <c16:uniqueId val="{00000019-DC7E-41EE-B281-312040041D75}"/>
              </c:ext>
            </c:extLst>
          </c:dPt>
          <c:dPt>
            <c:idx val="13"/>
            <c:marker>
              <c:symbol val="none"/>
            </c:marker>
            <c:bubble3D val="0"/>
            <c:extLst>
              <c:ext xmlns:c16="http://schemas.microsoft.com/office/drawing/2014/chart" uri="{C3380CC4-5D6E-409C-BE32-E72D297353CC}">
                <c16:uniqueId val="{0000001A-DC7E-41EE-B281-312040041D75}"/>
              </c:ext>
            </c:extLst>
          </c:dPt>
          <c:dPt>
            <c:idx val="14"/>
            <c:marker>
              <c:symbol val="none"/>
            </c:marker>
            <c:bubble3D val="0"/>
            <c:extLst>
              <c:ext xmlns:c16="http://schemas.microsoft.com/office/drawing/2014/chart" uri="{C3380CC4-5D6E-409C-BE32-E72D297353CC}">
                <c16:uniqueId val="{0000001B-DC7E-41EE-B281-312040041D75}"/>
              </c:ext>
            </c:extLst>
          </c:dPt>
          <c:dPt>
            <c:idx val="15"/>
            <c:marker>
              <c:symbol val="none"/>
            </c:marker>
            <c:bubble3D val="0"/>
            <c:extLst>
              <c:ext xmlns:c16="http://schemas.microsoft.com/office/drawing/2014/chart" uri="{C3380CC4-5D6E-409C-BE32-E72D297353CC}">
                <c16:uniqueId val="{0000001C-DC7E-41EE-B281-312040041D75}"/>
              </c:ext>
            </c:extLst>
          </c:dPt>
          <c:cat>
            <c:strRef>
              <c:f>Sheet1!$A$2:$A$17</c:f>
              <c:strCache>
                <c:ptCount val="16"/>
                <c:pt idx="0">
                  <c:v>2012-1</c:v>
                </c:pt>
                <c:pt idx="1">
                  <c:v>2</c:v>
                </c:pt>
                <c:pt idx="2">
                  <c:v>3</c:v>
                </c:pt>
                <c:pt idx="3">
                  <c:v>4</c:v>
                </c:pt>
                <c:pt idx="4">
                  <c:v>2013-1</c:v>
                </c:pt>
                <c:pt idx="5">
                  <c:v>2</c:v>
                </c:pt>
                <c:pt idx="6">
                  <c:v>3</c:v>
                </c:pt>
                <c:pt idx="7">
                  <c:v>4</c:v>
                </c:pt>
                <c:pt idx="8">
                  <c:v>2014-1</c:v>
                </c:pt>
                <c:pt idx="9">
                  <c:v>2</c:v>
                </c:pt>
                <c:pt idx="10">
                  <c:v>3</c:v>
                </c:pt>
                <c:pt idx="11">
                  <c:v>4</c:v>
                </c:pt>
                <c:pt idx="12">
                  <c:v>2015-1</c:v>
                </c:pt>
                <c:pt idx="13">
                  <c:v>2</c:v>
                </c:pt>
                <c:pt idx="14">
                  <c:v>3</c:v>
                </c:pt>
                <c:pt idx="15">
                  <c:v>4</c:v>
                </c:pt>
              </c:strCache>
            </c:strRef>
          </c:cat>
          <c:val>
            <c:numRef>
              <c:f>Sheet1!$C$2:$C$17</c:f>
              <c:numCache>
                <c:formatCode>0.0000000</c:formatCode>
                <c:ptCount val="16"/>
                <c:pt idx="0">
                  <c:v>8.2306594757576068E-2</c:v>
                </c:pt>
                <c:pt idx="1">
                  <c:v>5.5639858371269613E-2</c:v>
                </c:pt>
                <c:pt idx="2">
                  <c:v>2.0827226972389479E-2</c:v>
                </c:pt>
                <c:pt idx="3">
                  <c:v>4.2450957689635693E-2</c:v>
                </c:pt>
                <c:pt idx="4">
                  <c:v>6.6106177814259315E-2</c:v>
                </c:pt>
                <c:pt idx="5">
                  <c:v>7.0122102341258596E-2</c:v>
                </c:pt>
                <c:pt idx="6">
                  <c:v>7.7499220659895895E-2</c:v>
                </c:pt>
                <c:pt idx="7">
                  <c:v>5.6033764647081652E-2</c:v>
                </c:pt>
                <c:pt idx="8">
                  <c:v>4.2439843835062385E-2</c:v>
                </c:pt>
                <c:pt idx="9">
                  <c:v>2.3098182716506876E-2</c:v>
                </c:pt>
                <c:pt idx="10">
                  <c:v>4.9775511248014159E-2</c:v>
                </c:pt>
                <c:pt idx="11">
                  <c:v>7.6452839779521442E-2</c:v>
                </c:pt>
                <c:pt idx="12">
                  <c:v>6.4911315616314358E-2</c:v>
                </c:pt>
                <c:pt idx="13" formatCode="General">
                  <c:v>4.4120171803462505E-2</c:v>
                </c:pt>
                <c:pt idx="14" formatCode="General">
                  <c:v>2.0946238587446153E-2</c:v>
                </c:pt>
                <c:pt idx="15" formatCode="General">
                  <c:v>2.8697985238159029E-2</c:v>
                </c:pt>
              </c:numCache>
            </c:numRef>
          </c:val>
          <c:smooth val="1"/>
          <c:extLst>
            <c:ext xmlns:c16="http://schemas.microsoft.com/office/drawing/2014/chart" uri="{C3380CC4-5D6E-409C-BE32-E72D297353CC}">
              <c16:uniqueId val="{0000001D-DC7E-41EE-B281-312040041D75}"/>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E-DC7E-41EE-B281-312040041D75}"/>
              </c:ext>
            </c:extLst>
          </c:dPt>
          <c:dPt>
            <c:idx val="1"/>
            <c:marker>
              <c:symbol val="none"/>
            </c:marker>
            <c:bubble3D val="0"/>
            <c:extLst>
              <c:ext xmlns:c16="http://schemas.microsoft.com/office/drawing/2014/chart" uri="{C3380CC4-5D6E-409C-BE32-E72D297353CC}">
                <c16:uniqueId val="{0000001F-DC7E-41EE-B281-312040041D75}"/>
              </c:ext>
            </c:extLst>
          </c:dPt>
          <c:dPt>
            <c:idx val="2"/>
            <c:marker>
              <c:symbol val="none"/>
            </c:marker>
            <c:bubble3D val="0"/>
            <c:extLst>
              <c:ext xmlns:c16="http://schemas.microsoft.com/office/drawing/2014/chart" uri="{C3380CC4-5D6E-409C-BE32-E72D297353CC}">
                <c16:uniqueId val="{00000020-DC7E-41EE-B281-312040041D75}"/>
              </c:ext>
            </c:extLst>
          </c:dPt>
          <c:dPt>
            <c:idx val="3"/>
            <c:marker>
              <c:symbol val="none"/>
            </c:marker>
            <c:bubble3D val="0"/>
            <c:extLst>
              <c:ext xmlns:c16="http://schemas.microsoft.com/office/drawing/2014/chart" uri="{C3380CC4-5D6E-409C-BE32-E72D297353CC}">
                <c16:uniqueId val="{00000021-DC7E-41EE-B281-312040041D75}"/>
              </c:ext>
            </c:extLst>
          </c:dPt>
          <c:dPt>
            <c:idx val="4"/>
            <c:marker>
              <c:symbol val="none"/>
            </c:marker>
            <c:bubble3D val="0"/>
            <c:extLst>
              <c:ext xmlns:c16="http://schemas.microsoft.com/office/drawing/2014/chart" uri="{C3380CC4-5D6E-409C-BE32-E72D297353CC}">
                <c16:uniqueId val="{00000022-DC7E-41EE-B281-312040041D75}"/>
              </c:ext>
            </c:extLst>
          </c:dPt>
          <c:dPt>
            <c:idx val="5"/>
            <c:marker>
              <c:symbol val="none"/>
            </c:marker>
            <c:bubble3D val="0"/>
            <c:extLst>
              <c:ext xmlns:c16="http://schemas.microsoft.com/office/drawing/2014/chart" uri="{C3380CC4-5D6E-409C-BE32-E72D297353CC}">
                <c16:uniqueId val="{00000023-DC7E-41EE-B281-312040041D75}"/>
              </c:ext>
            </c:extLst>
          </c:dPt>
          <c:dPt>
            <c:idx val="6"/>
            <c:marker>
              <c:symbol val="none"/>
            </c:marker>
            <c:bubble3D val="0"/>
            <c:extLst>
              <c:ext xmlns:c16="http://schemas.microsoft.com/office/drawing/2014/chart" uri="{C3380CC4-5D6E-409C-BE32-E72D297353CC}">
                <c16:uniqueId val="{00000024-DC7E-41EE-B281-312040041D75}"/>
              </c:ext>
            </c:extLst>
          </c:dPt>
          <c:dPt>
            <c:idx val="7"/>
            <c:marker>
              <c:symbol val="none"/>
            </c:marker>
            <c:bubble3D val="0"/>
            <c:extLst>
              <c:ext xmlns:c16="http://schemas.microsoft.com/office/drawing/2014/chart" uri="{C3380CC4-5D6E-409C-BE32-E72D297353CC}">
                <c16:uniqueId val="{00000025-DC7E-41EE-B281-312040041D75}"/>
              </c:ext>
            </c:extLst>
          </c:dPt>
          <c:dPt>
            <c:idx val="8"/>
            <c:marker>
              <c:symbol val="none"/>
            </c:marker>
            <c:bubble3D val="0"/>
            <c:extLst>
              <c:ext xmlns:c16="http://schemas.microsoft.com/office/drawing/2014/chart" uri="{C3380CC4-5D6E-409C-BE32-E72D297353CC}">
                <c16:uniqueId val="{00000026-DC7E-41EE-B281-312040041D75}"/>
              </c:ext>
            </c:extLst>
          </c:dPt>
          <c:dPt>
            <c:idx val="9"/>
            <c:marker>
              <c:symbol val="none"/>
            </c:marker>
            <c:bubble3D val="0"/>
            <c:extLst>
              <c:ext xmlns:c16="http://schemas.microsoft.com/office/drawing/2014/chart" uri="{C3380CC4-5D6E-409C-BE32-E72D297353CC}">
                <c16:uniqueId val="{00000027-DC7E-41EE-B281-312040041D75}"/>
              </c:ext>
            </c:extLst>
          </c:dPt>
          <c:dPt>
            <c:idx val="10"/>
            <c:marker>
              <c:symbol val="triangle"/>
              <c:size val="6"/>
            </c:marker>
            <c:bubble3D val="0"/>
            <c:extLst>
              <c:ext xmlns:c16="http://schemas.microsoft.com/office/drawing/2014/chart" uri="{C3380CC4-5D6E-409C-BE32-E72D297353CC}">
                <c16:uniqueId val="{00000028-DC7E-41EE-B281-312040041D75}"/>
              </c:ext>
            </c:extLst>
          </c:dPt>
          <c:dPt>
            <c:idx val="11"/>
            <c:marker>
              <c:symbol val="triangle"/>
              <c:size val="6"/>
            </c:marker>
            <c:bubble3D val="0"/>
            <c:extLst>
              <c:ext xmlns:c16="http://schemas.microsoft.com/office/drawing/2014/chart" uri="{C3380CC4-5D6E-409C-BE32-E72D297353CC}">
                <c16:uniqueId val="{00000029-DC7E-41EE-B281-312040041D75}"/>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2012-1</c:v>
                </c:pt>
                <c:pt idx="1">
                  <c:v>2</c:v>
                </c:pt>
                <c:pt idx="2">
                  <c:v>3</c:v>
                </c:pt>
                <c:pt idx="3">
                  <c:v>4</c:v>
                </c:pt>
                <c:pt idx="4">
                  <c:v>2013-1</c:v>
                </c:pt>
                <c:pt idx="5">
                  <c:v>2</c:v>
                </c:pt>
                <c:pt idx="6">
                  <c:v>3</c:v>
                </c:pt>
                <c:pt idx="7">
                  <c:v>4</c:v>
                </c:pt>
                <c:pt idx="8">
                  <c:v>2014-1</c:v>
                </c:pt>
                <c:pt idx="9">
                  <c:v>2</c:v>
                </c:pt>
                <c:pt idx="10">
                  <c:v>3</c:v>
                </c:pt>
                <c:pt idx="11">
                  <c:v>4</c:v>
                </c:pt>
                <c:pt idx="12">
                  <c:v>2015-1</c:v>
                </c:pt>
                <c:pt idx="13">
                  <c:v>2</c:v>
                </c:pt>
                <c:pt idx="14">
                  <c:v>3</c:v>
                </c:pt>
                <c:pt idx="15">
                  <c:v>4</c:v>
                </c:pt>
              </c:strCache>
            </c:strRef>
          </c:cat>
          <c:val>
            <c:numRef>
              <c:f>Sheet1!$D$2:$D$17</c:f>
              <c:numCache>
                <c:formatCode>0.0000000</c:formatCode>
                <c:ptCount val="16"/>
                <c:pt idx="0">
                  <c:v>8.2306594757576068E-2</c:v>
                </c:pt>
                <c:pt idx="1">
                  <c:v>5.5639858371269613E-2</c:v>
                </c:pt>
                <c:pt idx="2">
                  <c:v>2.0827226972389479E-2</c:v>
                </c:pt>
                <c:pt idx="3">
                  <c:v>4.2450957689635693E-2</c:v>
                </c:pt>
                <c:pt idx="4">
                  <c:v>6.6106177814259315E-2</c:v>
                </c:pt>
                <c:pt idx="5">
                  <c:v>7.0122102341258596E-2</c:v>
                </c:pt>
                <c:pt idx="6">
                  <c:v>7.7499220659895895E-2</c:v>
                </c:pt>
                <c:pt idx="7">
                  <c:v>5.6033764647081652E-2</c:v>
                </c:pt>
                <c:pt idx="8">
                  <c:v>4.2439843835062385E-2</c:v>
                </c:pt>
                <c:pt idx="9">
                  <c:v>2.3098182716506876E-2</c:v>
                </c:pt>
                <c:pt idx="10">
                  <c:v>4.9775511248014159E-2</c:v>
                </c:pt>
                <c:pt idx="11">
                  <c:v>7.6452839779521442E-2</c:v>
                </c:pt>
                <c:pt idx="12">
                  <c:v>6.4911315616314358E-2</c:v>
                </c:pt>
                <c:pt idx="13" formatCode="General">
                  <c:v>4.4120171803462505E-2</c:v>
                </c:pt>
                <c:pt idx="14" formatCode="General">
                  <c:v>2.0946238587446153E-2</c:v>
                </c:pt>
                <c:pt idx="15" formatCode="General">
                  <c:v>2.8697985238159029E-2</c:v>
                </c:pt>
              </c:numCache>
            </c:numRef>
          </c:val>
          <c:smooth val="1"/>
          <c:extLst>
            <c:ext xmlns:c16="http://schemas.microsoft.com/office/drawing/2014/chart" uri="{C3380CC4-5D6E-409C-BE32-E72D297353CC}">
              <c16:uniqueId val="{0000002A-DC7E-41EE-B281-312040041D75}"/>
            </c:ext>
          </c:extLst>
        </c:ser>
        <c:dLbls>
          <c:showLegendKey val="0"/>
          <c:showVal val="0"/>
          <c:showCatName val="0"/>
          <c:showSerName val="0"/>
          <c:showPercent val="0"/>
          <c:showBubbleSize val="0"/>
        </c:dLbls>
        <c:marker val="1"/>
        <c:smooth val="0"/>
        <c:axId val="411601288"/>
        <c:axId val="411601680"/>
      </c:lineChart>
      <c:catAx>
        <c:axId val="41159423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1592664"/>
        <c:crosses val="autoZero"/>
        <c:auto val="0"/>
        <c:lblAlgn val="ctr"/>
        <c:lblOffset val="100"/>
        <c:tickLblSkip val="1"/>
        <c:tickMarkSkip val="1"/>
        <c:noMultiLvlLbl val="0"/>
      </c:catAx>
      <c:valAx>
        <c:axId val="411592664"/>
        <c:scaling>
          <c:orientation val="minMax"/>
          <c:max val="19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594232"/>
        <c:crosses val="autoZero"/>
        <c:crossBetween val="between"/>
        <c:majorUnit val="10"/>
        <c:minorUnit val="5"/>
      </c:valAx>
      <c:catAx>
        <c:axId val="411601288"/>
        <c:scaling>
          <c:orientation val="minMax"/>
        </c:scaling>
        <c:delete val="1"/>
        <c:axPos val="b"/>
        <c:numFmt formatCode="General" sourceLinked="1"/>
        <c:majorTickMark val="out"/>
        <c:minorTickMark val="none"/>
        <c:tickLblPos val="none"/>
        <c:crossAx val="411601680"/>
        <c:crosses val="autoZero"/>
        <c:auto val="0"/>
        <c:lblAlgn val="ctr"/>
        <c:lblOffset val="100"/>
        <c:noMultiLvlLbl val="0"/>
      </c:catAx>
      <c:valAx>
        <c:axId val="411601680"/>
        <c:scaling>
          <c:orientation val="minMax"/>
          <c:max val="0.2"/>
          <c:min val="-0.25"/>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601288"/>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4B55-4A25-93E6-A2C49876F69E}"/>
              </c:ext>
            </c:extLst>
          </c:dPt>
          <c:dPt>
            <c:idx val="1"/>
            <c:invertIfNegative val="0"/>
            <c:bubble3D val="0"/>
            <c:extLst>
              <c:ext xmlns:c16="http://schemas.microsoft.com/office/drawing/2014/chart" uri="{C3380CC4-5D6E-409C-BE32-E72D297353CC}">
                <c16:uniqueId val="{00000001-4B55-4A25-93E6-A2C49876F69E}"/>
              </c:ext>
            </c:extLst>
          </c:dPt>
          <c:dPt>
            <c:idx val="2"/>
            <c:invertIfNegative val="0"/>
            <c:bubble3D val="0"/>
            <c:extLst>
              <c:ext xmlns:c16="http://schemas.microsoft.com/office/drawing/2014/chart" uri="{C3380CC4-5D6E-409C-BE32-E72D297353CC}">
                <c16:uniqueId val="{00000002-4B55-4A25-93E6-A2C49876F69E}"/>
              </c:ext>
            </c:extLst>
          </c:dPt>
          <c:dPt>
            <c:idx val="3"/>
            <c:invertIfNegative val="0"/>
            <c:bubble3D val="0"/>
            <c:extLst>
              <c:ext xmlns:c16="http://schemas.microsoft.com/office/drawing/2014/chart" uri="{C3380CC4-5D6E-409C-BE32-E72D297353CC}">
                <c16:uniqueId val="{00000003-4B55-4A25-93E6-A2C49876F69E}"/>
              </c:ext>
            </c:extLst>
          </c:dPt>
          <c:dPt>
            <c:idx val="4"/>
            <c:invertIfNegative val="0"/>
            <c:bubble3D val="0"/>
            <c:extLst>
              <c:ext xmlns:c16="http://schemas.microsoft.com/office/drawing/2014/chart" uri="{C3380CC4-5D6E-409C-BE32-E72D297353CC}">
                <c16:uniqueId val="{00000004-4B55-4A25-93E6-A2C49876F69E}"/>
              </c:ext>
            </c:extLst>
          </c:dPt>
          <c:dPt>
            <c:idx val="5"/>
            <c:invertIfNegative val="0"/>
            <c:bubble3D val="0"/>
            <c:extLst>
              <c:ext xmlns:c16="http://schemas.microsoft.com/office/drawing/2014/chart" uri="{C3380CC4-5D6E-409C-BE32-E72D297353CC}">
                <c16:uniqueId val="{00000005-4B55-4A25-93E6-A2C49876F69E}"/>
              </c:ext>
            </c:extLst>
          </c:dPt>
          <c:dPt>
            <c:idx val="6"/>
            <c:invertIfNegative val="0"/>
            <c:bubble3D val="0"/>
            <c:extLst>
              <c:ext xmlns:c16="http://schemas.microsoft.com/office/drawing/2014/chart" uri="{C3380CC4-5D6E-409C-BE32-E72D297353CC}">
                <c16:uniqueId val="{00000006-4B55-4A25-93E6-A2C49876F69E}"/>
              </c:ext>
            </c:extLst>
          </c:dPt>
          <c:dPt>
            <c:idx val="7"/>
            <c:invertIfNegative val="0"/>
            <c:bubble3D val="0"/>
            <c:extLst>
              <c:ext xmlns:c16="http://schemas.microsoft.com/office/drawing/2014/chart" uri="{C3380CC4-5D6E-409C-BE32-E72D297353CC}">
                <c16:uniqueId val="{00000007-4B55-4A25-93E6-A2C49876F69E}"/>
              </c:ext>
            </c:extLst>
          </c:dPt>
          <c:dPt>
            <c:idx val="8"/>
            <c:invertIfNegative val="0"/>
            <c:bubble3D val="0"/>
            <c:extLst>
              <c:ext xmlns:c16="http://schemas.microsoft.com/office/drawing/2014/chart" uri="{C3380CC4-5D6E-409C-BE32-E72D297353CC}">
                <c16:uniqueId val="{00000008-4B55-4A25-93E6-A2C49876F69E}"/>
              </c:ext>
            </c:extLst>
          </c:dPt>
          <c:dPt>
            <c:idx val="9"/>
            <c:invertIfNegative val="0"/>
            <c:bubble3D val="0"/>
            <c:extLst>
              <c:ext xmlns:c16="http://schemas.microsoft.com/office/drawing/2014/chart" uri="{C3380CC4-5D6E-409C-BE32-E72D297353CC}">
                <c16:uniqueId val="{00000009-4B55-4A25-93E6-A2C49876F69E}"/>
              </c:ext>
            </c:extLst>
          </c:dPt>
          <c:dPt>
            <c:idx val="10"/>
            <c:invertIfNegative val="0"/>
            <c:bubble3D val="0"/>
            <c:extLst>
              <c:ext xmlns:c16="http://schemas.microsoft.com/office/drawing/2014/chart" uri="{C3380CC4-5D6E-409C-BE32-E72D297353CC}">
                <c16:uniqueId val="{0000000A-4B55-4A25-93E6-A2C49876F69E}"/>
              </c:ext>
            </c:extLst>
          </c:dPt>
          <c:dPt>
            <c:idx val="11"/>
            <c:invertIfNegative val="0"/>
            <c:bubble3D val="0"/>
            <c:extLst>
              <c:ext xmlns:c16="http://schemas.microsoft.com/office/drawing/2014/chart" uri="{C3380CC4-5D6E-409C-BE32-E72D297353CC}">
                <c16:uniqueId val="{0000000B-4B55-4A25-93E6-A2C49876F69E}"/>
              </c:ext>
            </c:extLst>
          </c:dPt>
          <c:dPt>
            <c:idx val="12"/>
            <c:invertIfNegative val="0"/>
            <c:bubble3D val="0"/>
            <c:extLst>
              <c:ext xmlns:c16="http://schemas.microsoft.com/office/drawing/2014/chart" uri="{C3380CC4-5D6E-409C-BE32-E72D297353CC}">
                <c16:uniqueId val="{0000000C-4B55-4A25-93E6-A2C49876F69E}"/>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E-4B55-4A25-93E6-A2C49876F69E}"/>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0-4B55-4A25-93E6-A2C49876F69E}"/>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2-4B55-4A25-93E6-A2C49876F69E}"/>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2013-1</c:v>
                </c:pt>
                <c:pt idx="4">
                  <c:v>2</c:v>
                </c:pt>
                <c:pt idx="5">
                  <c:v>3</c:v>
                </c:pt>
                <c:pt idx="6">
                  <c:v>4</c:v>
                </c:pt>
                <c:pt idx="7">
                  <c:v>2014-1</c:v>
                </c:pt>
                <c:pt idx="8">
                  <c:v>2 (e) </c:v>
                </c:pt>
                <c:pt idx="9">
                  <c:v>3 (e)</c:v>
                </c:pt>
                <c:pt idx="10">
                  <c:v>4 (e)</c:v>
                </c:pt>
                <c:pt idx="11">
                  <c:v>2015-1 (e)</c:v>
                </c:pt>
                <c:pt idx="12">
                  <c:v>2 (e)</c:v>
                </c:pt>
                <c:pt idx="13">
                  <c:v>3 (p)</c:v>
                </c:pt>
                <c:pt idx="14">
                  <c:v>4 (p)</c:v>
                </c:pt>
                <c:pt idx="15">
                  <c:v>2016-1 (p)</c:v>
                </c:pt>
              </c:strCache>
            </c:strRef>
          </c:cat>
          <c:val>
            <c:numRef>
              <c:f>Sheet1!$B$2:$B$17</c:f>
              <c:numCache>
                <c:formatCode>0.0</c:formatCode>
                <c:ptCount val="16"/>
                <c:pt idx="0">
                  <c:v>121.04600000000001</c:v>
                </c:pt>
                <c:pt idx="1">
                  <c:v>121.898</c:v>
                </c:pt>
                <c:pt idx="2">
                  <c:v>126.04900000000001</c:v>
                </c:pt>
                <c:pt idx="3">
                  <c:v>129.28899999999999</c:v>
                </c:pt>
                <c:pt idx="4">
                  <c:v>130.762</c:v>
                </c:pt>
                <c:pt idx="5">
                  <c:v>132.749</c:v>
                </c:pt>
                <c:pt idx="6">
                  <c:v>133.10900000000001</c:v>
                </c:pt>
                <c:pt idx="7">
                  <c:v>132.108</c:v>
                </c:pt>
                <c:pt idx="8">
                  <c:v>138.70312214492981</c:v>
                </c:pt>
                <c:pt idx="9">
                  <c:v>145.97814228972047</c:v>
                </c:pt>
                <c:pt idx="10">
                  <c:v>143.37104932286013</c:v>
                </c:pt>
                <c:pt idx="11">
                  <c:v>140.7084019224186</c:v>
                </c:pt>
                <c:pt idx="12">
                  <c:v>144.67289146289718</c:v>
                </c:pt>
                <c:pt idx="13">
                  <c:v>151.09099068322436</c:v>
                </c:pt>
                <c:pt idx="14">
                  <c:v>147.36641434236878</c:v>
                </c:pt>
                <c:pt idx="15">
                  <c:v>146.35204941028528</c:v>
                </c:pt>
              </c:numCache>
            </c:numRef>
          </c:val>
          <c:extLst>
            <c:ext xmlns:c16="http://schemas.microsoft.com/office/drawing/2014/chart" uri="{C3380CC4-5D6E-409C-BE32-E72D297353CC}">
              <c16:uniqueId val="{00000013-4B55-4A25-93E6-A2C49876F69E}"/>
            </c:ext>
          </c:extLst>
        </c:ser>
        <c:dLbls>
          <c:showLegendKey val="0"/>
          <c:showVal val="0"/>
          <c:showCatName val="0"/>
          <c:showSerName val="0"/>
          <c:showPercent val="0"/>
          <c:showBubbleSize val="0"/>
        </c:dLbls>
        <c:gapWidth val="50"/>
        <c:axId val="412743752"/>
        <c:axId val="41274414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8"/>
            <c:marker>
              <c:symbol val="none"/>
            </c:marker>
            <c:bubble3D val="0"/>
            <c:extLst>
              <c:ext xmlns:c16="http://schemas.microsoft.com/office/drawing/2014/chart" uri="{C3380CC4-5D6E-409C-BE32-E72D297353CC}">
                <c16:uniqueId val="{00000014-4B55-4A25-93E6-A2C49876F69E}"/>
              </c:ext>
            </c:extLst>
          </c:dPt>
          <c:dPt>
            <c:idx val="9"/>
            <c:marker>
              <c:symbol val="none"/>
            </c:marker>
            <c:bubble3D val="0"/>
            <c:extLst>
              <c:ext xmlns:c16="http://schemas.microsoft.com/office/drawing/2014/chart" uri="{C3380CC4-5D6E-409C-BE32-E72D297353CC}">
                <c16:uniqueId val="{00000015-4B55-4A25-93E6-A2C49876F69E}"/>
              </c:ext>
            </c:extLst>
          </c:dPt>
          <c:dPt>
            <c:idx val="10"/>
            <c:marker>
              <c:symbol val="none"/>
            </c:marker>
            <c:bubble3D val="0"/>
            <c:extLst>
              <c:ext xmlns:c16="http://schemas.microsoft.com/office/drawing/2014/chart" uri="{C3380CC4-5D6E-409C-BE32-E72D297353CC}">
                <c16:uniqueId val="{00000016-4B55-4A25-93E6-A2C49876F69E}"/>
              </c:ext>
            </c:extLst>
          </c:dPt>
          <c:dPt>
            <c:idx val="11"/>
            <c:marker>
              <c:symbol val="none"/>
            </c:marker>
            <c:bubble3D val="0"/>
            <c:extLst>
              <c:ext xmlns:c16="http://schemas.microsoft.com/office/drawing/2014/chart" uri="{C3380CC4-5D6E-409C-BE32-E72D297353CC}">
                <c16:uniqueId val="{00000017-4B55-4A25-93E6-A2C49876F69E}"/>
              </c:ext>
            </c:extLst>
          </c:dPt>
          <c:dPt>
            <c:idx val="12"/>
            <c:marker>
              <c:symbol val="none"/>
            </c:marker>
            <c:bubble3D val="0"/>
            <c:extLst>
              <c:ext xmlns:c16="http://schemas.microsoft.com/office/drawing/2014/chart" uri="{C3380CC4-5D6E-409C-BE32-E72D297353CC}">
                <c16:uniqueId val="{00000018-4B55-4A25-93E6-A2C49876F69E}"/>
              </c:ext>
            </c:extLst>
          </c:dPt>
          <c:dPt>
            <c:idx val="13"/>
            <c:marker>
              <c:symbol val="none"/>
            </c:marker>
            <c:bubble3D val="0"/>
            <c:extLst>
              <c:ext xmlns:c16="http://schemas.microsoft.com/office/drawing/2014/chart" uri="{C3380CC4-5D6E-409C-BE32-E72D297353CC}">
                <c16:uniqueId val="{00000019-4B55-4A25-93E6-A2C49876F69E}"/>
              </c:ext>
            </c:extLst>
          </c:dPt>
          <c:dPt>
            <c:idx val="14"/>
            <c:marker>
              <c:symbol val="none"/>
            </c:marker>
            <c:bubble3D val="0"/>
            <c:extLst>
              <c:ext xmlns:c16="http://schemas.microsoft.com/office/drawing/2014/chart" uri="{C3380CC4-5D6E-409C-BE32-E72D297353CC}">
                <c16:uniqueId val="{0000001A-4B55-4A25-93E6-A2C49876F69E}"/>
              </c:ext>
            </c:extLst>
          </c:dPt>
          <c:dPt>
            <c:idx val="15"/>
            <c:marker>
              <c:symbol val="none"/>
            </c:marker>
            <c:bubble3D val="0"/>
            <c:extLst>
              <c:ext xmlns:c16="http://schemas.microsoft.com/office/drawing/2014/chart" uri="{C3380CC4-5D6E-409C-BE32-E72D297353CC}">
                <c16:uniqueId val="{0000001B-4B55-4A25-93E6-A2C49876F69E}"/>
              </c:ext>
            </c:extLst>
          </c:dPt>
          <c:cat>
            <c:strRef>
              <c:f>Sheet1!$A$2:$A$17</c:f>
              <c:strCache>
                <c:ptCount val="16"/>
                <c:pt idx="0">
                  <c:v>2</c:v>
                </c:pt>
                <c:pt idx="1">
                  <c:v>3</c:v>
                </c:pt>
                <c:pt idx="2">
                  <c:v>4</c:v>
                </c:pt>
                <c:pt idx="3">
                  <c:v>2013-1</c:v>
                </c:pt>
                <c:pt idx="4">
                  <c:v>2</c:v>
                </c:pt>
                <c:pt idx="5">
                  <c:v>3</c:v>
                </c:pt>
                <c:pt idx="6">
                  <c:v>4</c:v>
                </c:pt>
                <c:pt idx="7">
                  <c:v>2014-1</c:v>
                </c:pt>
                <c:pt idx="8">
                  <c:v>2 (e) </c:v>
                </c:pt>
                <c:pt idx="9">
                  <c:v>3 (e)</c:v>
                </c:pt>
                <c:pt idx="10">
                  <c:v>4 (e)</c:v>
                </c:pt>
                <c:pt idx="11">
                  <c:v>2015-1 (e)</c:v>
                </c:pt>
                <c:pt idx="12">
                  <c:v>2 (e)</c:v>
                </c:pt>
                <c:pt idx="13">
                  <c:v>3 (p)</c:v>
                </c:pt>
                <c:pt idx="14">
                  <c:v>4 (p)</c:v>
                </c:pt>
                <c:pt idx="15">
                  <c:v>2016-1 (p)</c:v>
                </c:pt>
              </c:strCache>
            </c:strRef>
          </c:cat>
          <c:val>
            <c:numRef>
              <c:f>Sheet1!$C$2:$C$17</c:f>
              <c:numCache>
                <c:formatCode>0.0000000</c:formatCode>
                <c:ptCount val="16"/>
                <c:pt idx="0">
                  <c:v>5.5639858371269613E-2</c:v>
                </c:pt>
                <c:pt idx="1">
                  <c:v>2.0827226972389479E-2</c:v>
                </c:pt>
                <c:pt idx="2">
                  <c:v>4.2450957689635693E-2</c:v>
                </c:pt>
                <c:pt idx="3">
                  <c:v>7.1968095249939967E-2</c:v>
                </c:pt>
                <c:pt idx="4">
                  <c:v>8.0267005931629276E-2</c:v>
                </c:pt>
                <c:pt idx="5">
                  <c:v>8.901704703932789E-2</c:v>
                </c:pt>
                <c:pt idx="6">
                  <c:v>5.600996437893202E-2</c:v>
                </c:pt>
                <c:pt idx="7">
                  <c:v>2.1803865758107888E-2</c:v>
                </c:pt>
                <c:pt idx="8">
                  <c:v>6.0729586155991888E-2</c:v>
                </c:pt>
                <c:pt idx="9">
                  <c:v>9.9655306553875889E-2</c:v>
                </c:pt>
                <c:pt idx="10">
                  <c:v>7.7095082397584891E-2</c:v>
                </c:pt>
                <c:pt idx="11">
                  <c:v>6.5101295322150143E-2</c:v>
                </c:pt>
                <c:pt idx="12" formatCode="General">
                  <c:v>4.3039905848187177E-2</c:v>
                </c:pt>
                <c:pt idx="13" formatCode="General">
                  <c:v>3.50247531123975E-2</c:v>
                </c:pt>
                <c:pt idx="14" formatCode="General">
                  <c:v>2.7867306812489057E-2</c:v>
                </c:pt>
                <c:pt idx="15">
                  <c:v>4.0108816607684616E-2</c:v>
                </c:pt>
              </c:numCache>
            </c:numRef>
          </c:val>
          <c:smooth val="1"/>
          <c:extLst>
            <c:ext xmlns:c16="http://schemas.microsoft.com/office/drawing/2014/chart" uri="{C3380CC4-5D6E-409C-BE32-E72D297353CC}">
              <c16:uniqueId val="{0000001C-4B55-4A25-93E6-A2C49876F69E}"/>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D-4B55-4A25-93E6-A2C49876F69E}"/>
              </c:ext>
            </c:extLst>
          </c:dPt>
          <c:dPt>
            <c:idx val="1"/>
            <c:marker>
              <c:symbol val="none"/>
            </c:marker>
            <c:bubble3D val="0"/>
            <c:extLst>
              <c:ext xmlns:c16="http://schemas.microsoft.com/office/drawing/2014/chart" uri="{C3380CC4-5D6E-409C-BE32-E72D297353CC}">
                <c16:uniqueId val="{0000001E-4B55-4A25-93E6-A2C49876F69E}"/>
              </c:ext>
            </c:extLst>
          </c:dPt>
          <c:dPt>
            <c:idx val="2"/>
            <c:marker>
              <c:symbol val="none"/>
            </c:marker>
            <c:bubble3D val="0"/>
            <c:extLst>
              <c:ext xmlns:c16="http://schemas.microsoft.com/office/drawing/2014/chart" uri="{C3380CC4-5D6E-409C-BE32-E72D297353CC}">
                <c16:uniqueId val="{0000001F-4B55-4A25-93E6-A2C49876F69E}"/>
              </c:ext>
            </c:extLst>
          </c:dPt>
          <c:dPt>
            <c:idx val="3"/>
            <c:marker>
              <c:symbol val="none"/>
            </c:marker>
            <c:bubble3D val="0"/>
            <c:extLst>
              <c:ext xmlns:c16="http://schemas.microsoft.com/office/drawing/2014/chart" uri="{C3380CC4-5D6E-409C-BE32-E72D297353CC}">
                <c16:uniqueId val="{00000020-4B55-4A25-93E6-A2C49876F69E}"/>
              </c:ext>
            </c:extLst>
          </c:dPt>
          <c:dPt>
            <c:idx val="4"/>
            <c:marker>
              <c:symbol val="none"/>
            </c:marker>
            <c:bubble3D val="0"/>
            <c:extLst>
              <c:ext xmlns:c16="http://schemas.microsoft.com/office/drawing/2014/chart" uri="{C3380CC4-5D6E-409C-BE32-E72D297353CC}">
                <c16:uniqueId val="{00000021-4B55-4A25-93E6-A2C49876F69E}"/>
              </c:ext>
            </c:extLst>
          </c:dPt>
          <c:dPt>
            <c:idx val="5"/>
            <c:marker>
              <c:symbol val="none"/>
            </c:marker>
            <c:bubble3D val="0"/>
            <c:extLst>
              <c:ext xmlns:c16="http://schemas.microsoft.com/office/drawing/2014/chart" uri="{C3380CC4-5D6E-409C-BE32-E72D297353CC}">
                <c16:uniqueId val="{00000022-4B55-4A25-93E6-A2C49876F69E}"/>
              </c:ext>
            </c:extLst>
          </c:dPt>
          <c:dPt>
            <c:idx val="6"/>
            <c:marker>
              <c:symbol val="none"/>
            </c:marker>
            <c:bubble3D val="0"/>
            <c:extLst>
              <c:ext xmlns:c16="http://schemas.microsoft.com/office/drawing/2014/chart" uri="{C3380CC4-5D6E-409C-BE32-E72D297353CC}">
                <c16:uniqueId val="{00000023-4B55-4A25-93E6-A2C49876F69E}"/>
              </c:ext>
            </c:extLst>
          </c:dPt>
          <c:dPt>
            <c:idx val="7"/>
            <c:marker>
              <c:symbol val="none"/>
            </c:marker>
            <c:bubble3D val="0"/>
            <c:extLst>
              <c:ext xmlns:c16="http://schemas.microsoft.com/office/drawing/2014/chart" uri="{C3380CC4-5D6E-409C-BE32-E72D297353CC}">
                <c16:uniqueId val="{00000024-4B55-4A25-93E6-A2C49876F69E}"/>
              </c:ext>
            </c:extLst>
          </c:dPt>
          <c:dPt>
            <c:idx val="8"/>
            <c:bubble3D val="0"/>
            <c:extLst>
              <c:ext xmlns:c16="http://schemas.microsoft.com/office/drawing/2014/chart" uri="{C3380CC4-5D6E-409C-BE32-E72D297353CC}">
                <c16:uniqueId val="{00000025-4B55-4A25-93E6-A2C49876F69E}"/>
              </c:ext>
            </c:extLst>
          </c:dPt>
          <c:dPt>
            <c:idx val="9"/>
            <c:bubble3D val="0"/>
            <c:extLst>
              <c:ext xmlns:c16="http://schemas.microsoft.com/office/drawing/2014/chart" uri="{C3380CC4-5D6E-409C-BE32-E72D297353CC}">
                <c16:uniqueId val="{00000026-4B55-4A25-93E6-A2C49876F69E}"/>
              </c:ext>
            </c:extLst>
          </c:dPt>
          <c:dPt>
            <c:idx val="10"/>
            <c:bubble3D val="0"/>
            <c:extLst>
              <c:ext xmlns:c16="http://schemas.microsoft.com/office/drawing/2014/chart" uri="{C3380CC4-5D6E-409C-BE32-E72D297353CC}">
                <c16:uniqueId val="{00000027-4B55-4A25-93E6-A2C49876F69E}"/>
              </c:ext>
            </c:extLst>
          </c:dPt>
          <c:dPt>
            <c:idx val="11"/>
            <c:bubble3D val="0"/>
            <c:extLst>
              <c:ext xmlns:c16="http://schemas.microsoft.com/office/drawing/2014/chart" uri="{C3380CC4-5D6E-409C-BE32-E72D297353CC}">
                <c16:uniqueId val="{00000028-4B55-4A25-93E6-A2C49876F69E}"/>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2013-1</c:v>
                </c:pt>
                <c:pt idx="4">
                  <c:v>2</c:v>
                </c:pt>
                <c:pt idx="5">
                  <c:v>3</c:v>
                </c:pt>
                <c:pt idx="6">
                  <c:v>4</c:v>
                </c:pt>
                <c:pt idx="7">
                  <c:v>2014-1</c:v>
                </c:pt>
                <c:pt idx="8">
                  <c:v>2 (e) </c:v>
                </c:pt>
                <c:pt idx="9">
                  <c:v>3 (e)</c:v>
                </c:pt>
                <c:pt idx="10">
                  <c:v>4 (e)</c:v>
                </c:pt>
                <c:pt idx="11">
                  <c:v>2015-1 (e)</c:v>
                </c:pt>
                <c:pt idx="12">
                  <c:v>2 (e)</c:v>
                </c:pt>
                <c:pt idx="13">
                  <c:v>3 (p)</c:v>
                </c:pt>
                <c:pt idx="14">
                  <c:v>4 (p)</c:v>
                </c:pt>
                <c:pt idx="15">
                  <c:v>2016-1 (p)</c:v>
                </c:pt>
              </c:strCache>
            </c:strRef>
          </c:cat>
          <c:val>
            <c:numRef>
              <c:f>Sheet1!$D$2:$D$17</c:f>
              <c:numCache>
                <c:formatCode>0.0000000</c:formatCode>
                <c:ptCount val="16"/>
                <c:pt idx="0">
                  <c:v>5.5639858371269613E-2</c:v>
                </c:pt>
                <c:pt idx="1">
                  <c:v>2.0827226972389479E-2</c:v>
                </c:pt>
                <c:pt idx="2">
                  <c:v>4.2450957689635693E-2</c:v>
                </c:pt>
                <c:pt idx="3">
                  <c:v>7.1968095249939967E-2</c:v>
                </c:pt>
                <c:pt idx="4">
                  <c:v>8.0267005931629276E-2</c:v>
                </c:pt>
                <c:pt idx="5">
                  <c:v>8.901704703932789E-2</c:v>
                </c:pt>
                <c:pt idx="6">
                  <c:v>5.600996437893202E-2</c:v>
                </c:pt>
                <c:pt idx="7">
                  <c:v>2.1803865758107888E-2</c:v>
                </c:pt>
                <c:pt idx="8">
                  <c:v>6.0729586155991888E-2</c:v>
                </c:pt>
                <c:pt idx="9">
                  <c:v>9.9655306553875889E-2</c:v>
                </c:pt>
                <c:pt idx="10">
                  <c:v>7.7095082397584891E-2</c:v>
                </c:pt>
                <c:pt idx="11">
                  <c:v>6.5101295322150143E-2</c:v>
                </c:pt>
                <c:pt idx="12" formatCode="General">
                  <c:v>4.3039905848187177E-2</c:v>
                </c:pt>
                <c:pt idx="13" formatCode="General">
                  <c:v>3.50247531123975E-2</c:v>
                </c:pt>
                <c:pt idx="14" formatCode="General">
                  <c:v>2.7867306812489057E-2</c:v>
                </c:pt>
                <c:pt idx="15">
                  <c:v>4.0108816607684616E-2</c:v>
                </c:pt>
              </c:numCache>
            </c:numRef>
          </c:val>
          <c:smooth val="1"/>
          <c:extLst>
            <c:ext xmlns:c16="http://schemas.microsoft.com/office/drawing/2014/chart" uri="{C3380CC4-5D6E-409C-BE32-E72D297353CC}">
              <c16:uniqueId val="{00000029-4B55-4A25-93E6-A2C49876F69E}"/>
            </c:ext>
          </c:extLst>
        </c:ser>
        <c:dLbls>
          <c:showLegendKey val="0"/>
          <c:showVal val="0"/>
          <c:showCatName val="0"/>
          <c:showSerName val="0"/>
          <c:showPercent val="0"/>
          <c:showBubbleSize val="0"/>
        </c:dLbls>
        <c:marker val="1"/>
        <c:smooth val="0"/>
        <c:axId val="412744536"/>
        <c:axId val="412744928"/>
      </c:lineChart>
      <c:catAx>
        <c:axId val="41274375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2744144"/>
        <c:crosses val="autoZero"/>
        <c:auto val="0"/>
        <c:lblAlgn val="ctr"/>
        <c:lblOffset val="100"/>
        <c:tickLblSkip val="1"/>
        <c:tickMarkSkip val="1"/>
        <c:noMultiLvlLbl val="0"/>
      </c:catAx>
      <c:valAx>
        <c:axId val="412744144"/>
        <c:scaling>
          <c:orientation val="minMax"/>
          <c:max val="20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43752"/>
        <c:crosses val="autoZero"/>
        <c:crossBetween val="between"/>
        <c:majorUnit val="10"/>
        <c:minorUnit val="5"/>
      </c:valAx>
      <c:catAx>
        <c:axId val="412744536"/>
        <c:scaling>
          <c:orientation val="minMax"/>
        </c:scaling>
        <c:delete val="1"/>
        <c:axPos val="b"/>
        <c:numFmt formatCode="General" sourceLinked="1"/>
        <c:majorTickMark val="out"/>
        <c:minorTickMark val="none"/>
        <c:tickLblPos val="none"/>
        <c:crossAx val="412744928"/>
        <c:crosses val="autoZero"/>
        <c:auto val="0"/>
        <c:lblAlgn val="ctr"/>
        <c:lblOffset val="100"/>
        <c:noMultiLvlLbl val="0"/>
      </c:catAx>
      <c:valAx>
        <c:axId val="412744928"/>
        <c:scaling>
          <c:orientation val="minMax"/>
          <c:max val="0.2"/>
          <c:min val="-0.25"/>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44536"/>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68DC-467F-AF77-100C6837D6A9}"/>
              </c:ext>
            </c:extLst>
          </c:dPt>
          <c:dPt>
            <c:idx val="1"/>
            <c:invertIfNegative val="0"/>
            <c:bubble3D val="0"/>
            <c:extLst>
              <c:ext xmlns:c16="http://schemas.microsoft.com/office/drawing/2014/chart" uri="{C3380CC4-5D6E-409C-BE32-E72D297353CC}">
                <c16:uniqueId val="{00000001-68DC-467F-AF77-100C6837D6A9}"/>
              </c:ext>
            </c:extLst>
          </c:dPt>
          <c:dPt>
            <c:idx val="2"/>
            <c:invertIfNegative val="0"/>
            <c:bubble3D val="0"/>
            <c:extLst>
              <c:ext xmlns:c16="http://schemas.microsoft.com/office/drawing/2014/chart" uri="{C3380CC4-5D6E-409C-BE32-E72D297353CC}">
                <c16:uniqueId val="{00000002-68DC-467F-AF77-100C6837D6A9}"/>
              </c:ext>
            </c:extLst>
          </c:dPt>
          <c:dPt>
            <c:idx val="3"/>
            <c:invertIfNegative val="0"/>
            <c:bubble3D val="0"/>
            <c:extLst>
              <c:ext xmlns:c16="http://schemas.microsoft.com/office/drawing/2014/chart" uri="{C3380CC4-5D6E-409C-BE32-E72D297353CC}">
                <c16:uniqueId val="{00000003-68DC-467F-AF77-100C6837D6A9}"/>
              </c:ext>
            </c:extLst>
          </c:dPt>
          <c:dPt>
            <c:idx val="4"/>
            <c:invertIfNegative val="0"/>
            <c:bubble3D val="0"/>
            <c:extLst>
              <c:ext xmlns:c16="http://schemas.microsoft.com/office/drawing/2014/chart" uri="{C3380CC4-5D6E-409C-BE32-E72D297353CC}">
                <c16:uniqueId val="{00000004-68DC-467F-AF77-100C6837D6A9}"/>
              </c:ext>
            </c:extLst>
          </c:dPt>
          <c:dPt>
            <c:idx val="5"/>
            <c:invertIfNegative val="0"/>
            <c:bubble3D val="0"/>
            <c:extLst>
              <c:ext xmlns:c16="http://schemas.microsoft.com/office/drawing/2014/chart" uri="{C3380CC4-5D6E-409C-BE32-E72D297353CC}">
                <c16:uniqueId val="{00000005-68DC-467F-AF77-100C6837D6A9}"/>
              </c:ext>
            </c:extLst>
          </c:dPt>
          <c:dPt>
            <c:idx val="6"/>
            <c:invertIfNegative val="0"/>
            <c:bubble3D val="0"/>
            <c:extLst>
              <c:ext xmlns:c16="http://schemas.microsoft.com/office/drawing/2014/chart" uri="{C3380CC4-5D6E-409C-BE32-E72D297353CC}">
                <c16:uniqueId val="{00000006-68DC-467F-AF77-100C6837D6A9}"/>
              </c:ext>
            </c:extLst>
          </c:dPt>
          <c:dPt>
            <c:idx val="7"/>
            <c:invertIfNegative val="0"/>
            <c:bubble3D val="0"/>
            <c:extLst>
              <c:ext xmlns:c16="http://schemas.microsoft.com/office/drawing/2014/chart" uri="{C3380CC4-5D6E-409C-BE32-E72D297353CC}">
                <c16:uniqueId val="{00000007-68DC-467F-AF77-100C6837D6A9}"/>
              </c:ext>
            </c:extLst>
          </c:dPt>
          <c:dPt>
            <c:idx val="8"/>
            <c:invertIfNegative val="0"/>
            <c:bubble3D val="0"/>
            <c:extLst>
              <c:ext xmlns:c16="http://schemas.microsoft.com/office/drawing/2014/chart" uri="{C3380CC4-5D6E-409C-BE32-E72D297353CC}">
                <c16:uniqueId val="{00000008-68DC-467F-AF77-100C6837D6A9}"/>
              </c:ext>
            </c:extLst>
          </c:dPt>
          <c:dPt>
            <c:idx val="9"/>
            <c:invertIfNegative val="0"/>
            <c:bubble3D val="0"/>
            <c:extLst>
              <c:ext xmlns:c16="http://schemas.microsoft.com/office/drawing/2014/chart" uri="{C3380CC4-5D6E-409C-BE32-E72D297353CC}">
                <c16:uniqueId val="{00000009-68DC-467F-AF77-100C6837D6A9}"/>
              </c:ext>
            </c:extLst>
          </c:dPt>
          <c:dPt>
            <c:idx val="10"/>
            <c:invertIfNegative val="0"/>
            <c:bubble3D val="0"/>
            <c:extLst>
              <c:ext xmlns:c16="http://schemas.microsoft.com/office/drawing/2014/chart" uri="{C3380CC4-5D6E-409C-BE32-E72D297353CC}">
                <c16:uniqueId val="{0000000A-68DC-467F-AF77-100C6837D6A9}"/>
              </c:ext>
            </c:extLst>
          </c:dPt>
          <c:dPt>
            <c:idx val="11"/>
            <c:invertIfNegative val="0"/>
            <c:bubble3D val="0"/>
            <c:extLst>
              <c:ext xmlns:c16="http://schemas.microsoft.com/office/drawing/2014/chart" uri="{C3380CC4-5D6E-409C-BE32-E72D297353CC}">
                <c16:uniqueId val="{0000000B-68DC-467F-AF77-100C6837D6A9}"/>
              </c:ext>
            </c:extLst>
          </c:dPt>
          <c:dPt>
            <c:idx val="12"/>
            <c:invertIfNegative val="0"/>
            <c:bubble3D val="0"/>
            <c:extLst>
              <c:ext xmlns:c16="http://schemas.microsoft.com/office/drawing/2014/chart" uri="{C3380CC4-5D6E-409C-BE32-E72D297353CC}">
                <c16:uniqueId val="{0000000C-68DC-467F-AF77-100C6837D6A9}"/>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E-68DC-467F-AF77-100C6837D6A9}"/>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0-68DC-467F-AF77-100C6837D6A9}"/>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2-68DC-467F-AF77-100C6837D6A9}"/>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2013-1</c:v>
                </c:pt>
                <c:pt idx="3">
                  <c:v>2</c:v>
                </c:pt>
                <c:pt idx="4">
                  <c:v>3</c:v>
                </c:pt>
                <c:pt idx="5">
                  <c:v>4</c:v>
                </c:pt>
                <c:pt idx="6">
                  <c:v>2014-1</c:v>
                </c:pt>
                <c:pt idx="7">
                  <c:v>2 (e) </c:v>
                </c:pt>
                <c:pt idx="8">
                  <c:v>3 (e)</c:v>
                </c:pt>
                <c:pt idx="9">
                  <c:v>4 (e)</c:v>
                </c:pt>
                <c:pt idx="10">
                  <c:v>2015-1 (e)</c:v>
                </c:pt>
                <c:pt idx="11">
                  <c:v>2 (e)</c:v>
                </c:pt>
                <c:pt idx="12">
                  <c:v>3 (e)</c:v>
                </c:pt>
                <c:pt idx="13">
                  <c:v>4 (p)</c:v>
                </c:pt>
                <c:pt idx="14">
                  <c:v>2016-1 (p)</c:v>
                </c:pt>
                <c:pt idx="15">
                  <c:v>2(p)</c:v>
                </c:pt>
              </c:strCache>
            </c:strRef>
          </c:cat>
          <c:val>
            <c:numRef>
              <c:f>Sheet1!$B$2:$B$17</c:f>
              <c:numCache>
                <c:formatCode>0.0</c:formatCode>
                <c:ptCount val="16"/>
                <c:pt idx="0">
                  <c:v>121.898</c:v>
                </c:pt>
                <c:pt idx="1">
                  <c:v>126.04900000000001</c:v>
                </c:pt>
                <c:pt idx="2">
                  <c:v>129.28899999999999</c:v>
                </c:pt>
                <c:pt idx="3">
                  <c:v>130.762</c:v>
                </c:pt>
                <c:pt idx="4">
                  <c:v>132.749</c:v>
                </c:pt>
                <c:pt idx="5">
                  <c:v>133.10900000000001</c:v>
                </c:pt>
                <c:pt idx="6">
                  <c:v>132.108</c:v>
                </c:pt>
                <c:pt idx="7">
                  <c:v>138.70312214492981</c:v>
                </c:pt>
                <c:pt idx="8">
                  <c:v>145.97814228972047</c:v>
                </c:pt>
                <c:pt idx="9">
                  <c:v>143.37104932286013</c:v>
                </c:pt>
                <c:pt idx="10">
                  <c:v>140.7084019224186</c:v>
                </c:pt>
                <c:pt idx="11">
                  <c:v>144.70921604296203</c:v>
                </c:pt>
                <c:pt idx="12">
                  <c:v>149.43648761298451</c:v>
                </c:pt>
                <c:pt idx="13">
                  <c:v>148.2994339696107</c:v>
                </c:pt>
                <c:pt idx="14">
                  <c:v>146.94063091863933</c:v>
                </c:pt>
                <c:pt idx="15">
                  <c:v>154.52434533848597</c:v>
                </c:pt>
              </c:numCache>
            </c:numRef>
          </c:val>
          <c:extLst>
            <c:ext xmlns:c16="http://schemas.microsoft.com/office/drawing/2014/chart" uri="{C3380CC4-5D6E-409C-BE32-E72D297353CC}">
              <c16:uniqueId val="{00000013-68DC-467F-AF77-100C6837D6A9}"/>
            </c:ext>
          </c:extLst>
        </c:ser>
        <c:dLbls>
          <c:showLegendKey val="0"/>
          <c:showVal val="0"/>
          <c:showCatName val="0"/>
          <c:showSerName val="0"/>
          <c:showPercent val="0"/>
          <c:showBubbleSize val="0"/>
        </c:dLbls>
        <c:gapWidth val="50"/>
        <c:axId val="412748456"/>
        <c:axId val="41274884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7"/>
            <c:marker>
              <c:symbol val="none"/>
            </c:marker>
            <c:bubble3D val="0"/>
            <c:extLst>
              <c:ext xmlns:c16="http://schemas.microsoft.com/office/drawing/2014/chart" uri="{C3380CC4-5D6E-409C-BE32-E72D297353CC}">
                <c16:uniqueId val="{00000014-68DC-467F-AF77-100C6837D6A9}"/>
              </c:ext>
            </c:extLst>
          </c:dPt>
          <c:dPt>
            <c:idx val="8"/>
            <c:marker>
              <c:symbol val="none"/>
            </c:marker>
            <c:bubble3D val="0"/>
            <c:extLst>
              <c:ext xmlns:c16="http://schemas.microsoft.com/office/drawing/2014/chart" uri="{C3380CC4-5D6E-409C-BE32-E72D297353CC}">
                <c16:uniqueId val="{00000015-68DC-467F-AF77-100C6837D6A9}"/>
              </c:ext>
            </c:extLst>
          </c:dPt>
          <c:dPt>
            <c:idx val="9"/>
            <c:marker>
              <c:symbol val="none"/>
            </c:marker>
            <c:bubble3D val="0"/>
            <c:extLst>
              <c:ext xmlns:c16="http://schemas.microsoft.com/office/drawing/2014/chart" uri="{C3380CC4-5D6E-409C-BE32-E72D297353CC}">
                <c16:uniqueId val="{00000016-68DC-467F-AF77-100C6837D6A9}"/>
              </c:ext>
            </c:extLst>
          </c:dPt>
          <c:dPt>
            <c:idx val="10"/>
            <c:marker>
              <c:symbol val="none"/>
            </c:marker>
            <c:bubble3D val="0"/>
            <c:extLst>
              <c:ext xmlns:c16="http://schemas.microsoft.com/office/drawing/2014/chart" uri="{C3380CC4-5D6E-409C-BE32-E72D297353CC}">
                <c16:uniqueId val="{00000017-68DC-467F-AF77-100C6837D6A9}"/>
              </c:ext>
            </c:extLst>
          </c:dPt>
          <c:dPt>
            <c:idx val="11"/>
            <c:marker>
              <c:symbol val="none"/>
            </c:marker>
            <c:bubble3D val="0"/>
            <c:extLst>
              <c:ext xmlns:c16="http://schemas.microsoft.com/office/drawing/2014/chart" uri="{C3380CC4-5D6E-409C-BE32-E72D297353CC}">
                <c16:uniqueId val="{00000018-68DC-467F-AF77-100C6837D6A9}"/>
              </c:ext>
            </c:extLst>
          </c:dPt>
          <c:dPt>
            <c:idx val="12"/>
            <c:marker>
              <c:symbol val="none"/>
            </c:marker>
            <c:bubble3D val="0"/>
            <c:extLst>
              <c:ext xmlns:c16="http://schemas.microsoft.com/office/drawing/2014/chart" uri="{C3380CC4-5D6E-409C-BE32-E72D297353CC}">
                <c16:uniqueId val="{00000019-68DC-467F-AF77-100C6837D6A9}"/>
              </c:ext>
            </c:extLst>
          </c:dPt>
          <c:dPt>
            <c:idx val="13"/>
            <c:marker>
              <c:symbol val="none"/>
            </c:marker>
            <c:bubble3D val="0"/>
            <c:extLst>
              <c:ext xmlns:c16="http://schemas.microsoft.com/office/drawing/2014/chart" uri="{C3380CC4-5D6E-409C-BE32-E72D297353CC}">
                <c16:uniqueId val="{0000001A-68DC-467F-AF77-100C6837D6A9}"/>
              </c:ext>
            </c:extLst>
          </c:dPt>
          <c:dPt>
            <c:idx val="14"/>
            <c:marker>
              <c:symbol val="none"/>
            </c:marker>
            <c:bubble3D val="0"/>
            <c:extLst>
              <c:ext xmlns:c16="http://schemas.microsoft.com/office/drawing/2014/chart" uri="{C3380CC4-5D6E-409C-BE32-E72D297353CC}">
                <c16:uniqueId val="{0000001B-68DC-467F-AF77-100C6837D6A9}"/>
              </c:ext>
            </c:extLst>
          </c:dPt>
          <c:dPt>
            <c:idx val="15"/>
            <c:marker>
              <c:symbol val="none"/>
            </c:marker>
            <c:bubble3D val="0"/>
            <c:extLst>
              <c:ext xmlns:c16="http://schemas.microsoft.com/office/drawing/2014/chart" uri="{C3380CC4-5D6E-409C-BE32-E72D297353CC}">
                <c16:uniqueId val="{0000001C-68DC-467F-AF77-100C6837D6A9}"/>
              </c:ext>
            </c:extLst>
          </c:dPt>
          <c:cat>
            <c:strRef>
              <c:f>Sheet1!$A$2:$A$17</c:f>
              <c:strCache>
                <c:ptCount val="16"/>
                <c:pt idx="0">
                  <c:v>3</c:v>
                </c:pt>
                <c:pt idx="1">
                  <c:v>4</c:v>
                </c:pt>
                <c:pt idx="2">
                  <c:v>2013-1</c:v>
                </c:pt>
                <c:pt idx="3">
                  <c:v>2</c:v>
                </c:pt>
                <c:pt idx="4">
                  <c:v>3</c:v>
                </c:pt>
                <c:pt idx="5">
                  <c:v>4</c:v>
                </c:pt>
                <c:pt idx="6">
                  <c:v>2014-1</c:v>
                </c:pt>
                <c:pt idx="7">
                  <c:v>2 (e) </c:v>
                </c:pt>
                <c:pt idx="8">
                  <c:v>3 (e)</c:v>
                </c:pt>
                <c:pt idx="9">
                  <c:v>4 (e)</c:v>
                </c:pt>
                <c:pt idx="10">
                  <c:v>2015-1 (e)</c:v>
                </c:pt>
                <c:pt idx="11">
                  <c:v>2 (e)</c:v>
                </c:pt>
                <c:pt idx="12">
                  <c:v>3 (e)</c:v>
                </c:pt>
                <c:pt idx="13">
                  <c:v>4 (p)</c:v>
                </c:pt>
                <c:pt idx="14">
                  <c:v>2016-1 (p)</c:v>
                </c:pt>
                <c:pt idx="15">
                  <c:v>2(p)</c:v>
                </c:pt>
              </c:strCache>
            </c:strRef>
          </c:cat>
          <c:val>
            <c:numRef>
              <c:f>Sheet1!$C$2:$C$17</c:f>
              <c:numCache>
                <c:formatCode>0.0000000</c:formatCode>
                <c:ptCount val="16"/>
                <c:pt idx="0">
                  <c:v>2.0827226972389479E-2</c:v>
                </c:pt>
                <c:pt idx="1">
                  <c:v>4.2450957689635693E-2</c:v>
                </c:pt>
                <c:pt idx="2">
                  <c:v>7.1968095249939967E-2</c:v>
                </c:pt>
                <c:pt idx="3">
                  <c:v>8.0267005931629276E-2</c:v>
                </c:pt>
                <c:pt idx="4">
                  <c:v>8.901704703932789E-2</c:v>
                </c:pt>
                <c:pt idx="5">
                  <c:v>5.600996437893202E-2</c:v>
                </c:pt>
                <c:pt idx="6">
                  <c:v>2.1803865758107888E-2</c:v>
                </c:pt>
                <c:pt idx="7">
                  <c:v>6.0729586155991888E-2</c:v>
                </c:pt>
                <c:pt idx="8">
                  <c:v>9.9655306553875889E-2</c:v>
                </c:pt>
                <c:pt idx="9">
                  <c:v>7.7095082397584891E-2</c:v>
                </c:pt>
                <c:pt idx="10">
                  <c:v>6.5101295322150143E-2</c:v>
                </c:pt>
                <c:pt idx="11" formatCode="General">
                  <c:v>4.3301793104242536E-2</c:v>
                </c:pt>
                <c:pt idx="12" formatCode="General">
                  <c:v>2.3690843499024172E-2</c:v>
                </c:pt>
                <c:pt idx="13" formatCode="General">
                  <c:v>3.437503366284389E-2</c:v>
                </c:pt>
                <c:pt idx="14">
                  <c:v>4.4291804263806078E-2</c:v>
                </c:pt>
                <c:pt idx="15" formatCode="General">
                  <c:v>6.7826566710236236E-2</c:v>
                </c:pt>
              </c:numCache>
            </c:numRef>
          </c:val>
          <c:smooth val="1"/>
          <c:extLst>
            <c:ext xmlns:c16="http://schemas.microsoft.com/office/drawing/2014/chart" uri="{C3380CC4-5D6E-409C-BE32-E72D297353CC}">
              <c16:uniqueId val="{0000001D-68DC-467F-AF77-100C6837D6A9}"/>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E-68DC-467F-AF77-100C6837D6A9}"/>
              </c:ext>
            </c:extLst>
          </c:dPt>
          <c:dPt>
            <c:idx val="1"/>
            <c:marker>
              <c:symbol val="none"/>
            </c:marker>
            <c:bubble3D val="0"/>
            <c:extLst>
              <c:ext xmlns:c16="http://schemas.microsoft.com/office/drawing/2014/chart" uri="{C3380CC4-5D6E-409C-BE32-E72D297353CC}">
                <c16:uniqueId val="{0000001F-68DC-467F-AF77-100C6837D6A9}"/>
              </c:ext>
            </c:extLst>
          </c:dPt>
          <c:dPt>
            <c:idx val="2"/>
            <c:marker>
              <c:symbol val="none"/>
            </c:marker>
            <c:bubble3D val="0"/>
            <c:extLst>
              <c:ext xmlns:c16="http://schemas.microsoft.com/office/drawing/2014/chart" uri="{C3380CC4-5D6E-409C-BE32-E72D297353CC}">
                <c16:uniqueId val="{00000020-68DC-467F-AF77-100C6837D6A9}"/>
              </c:ext>
            </c:extLst>
          </c:dPt>
          <c:dPt>
            <c:idx val="3"/>
            <c:marker>
              <c:symbol val="none"/>
            </c:marker>
            <c:bubble3D val="0"/>
            <c:extLst>
              <c:ext xmlns:c16="http://schemas.microsoft.com/office/drawing/2014/chart" uri="{C3380CC4-5D6E-409C-BE32-E72D297353CC}">
                <c16:uniqueId val="{00000021-68DC-467F-AF77-100C6837D6A9}"/>
              </c:ext>
            </c:extLst>
          </c:dPt>
          <c:dPt>
            <c:idx val="4"/>
            <c:marker>
              <c:symbol val="none"/>
            </c:marker>
            <c:bubble3D val="0"/>
            <c:extLst>
              <c:ext xmlns:c16="http://schemas.microsoft.com/office/drawing/2014/chart" uri="{C3380CC4-5D6E-409C-BE32-E72D297353CC}">
                <c16:uniqueId val="{00000022-68DC-467F-AF77-100C6837D6A9}"/>
              </c:ext>
            </c:extLst>
          </c:dPt>
          <c:dPt>
            <c:idx val="5"/>
            <c:marker>
              <c:symbol val="none"/>
            </c:marker>
            <c:bubble3D val="0"/>
            <c:extLst>
              <c:ext xmlns:c16="http://schemas.microsoft.com/office/drawing/2014/chart" uri="{C3380CC4-5D6E-409C-BE32-E72D297353CC}">
                <c16:uniqueId val="{00000023-68DC-467F-AF77-100C6837D6A9}"/>
              </c:ext>
            </c:extLst>
          </c:dPt>
          <c:dPt>
            <c:idx val="6"/>
            <c:marker>
              <c:symbol val="none"/>
            </c:marker>
            <c:bubble3D val="0"/>
            <c:extLst>
              <c:ext xmlns:c16="http://schemas.microsoft.com/office/drawing/2014/chart" uri="{C3380CC4-5D6E-409C-BE32-E72D297353CC}">
                <c16:uniqueId val="{00000024-68DC-467F-AF77-100C6837D6A9}"/>
              </c:ext>
            </c:extLst>
          </c:dPt>
          <c:dPt>
            <c:idx val="7"/>
            <c:bubble3D val="0"/>
            <c:extLst>
              <c:ext xmlns:c16="http://schemas.microsoft.com/office/drawing/2014/chart" uri="{C3380CC4-5D6E-409C-BE32-E72D297353CC}">
                <c16:uniqueId val="{00000025-68DC-467F-AF77-100C6837D6A9}"/>
              </c:ext>
            </c:extLst>
          </c:dPt>
          <c:dPt>
            <c:idx val="8"/>
            <c:bubble3D val="0"/>
            <c:extLst>
              <c:ext xmlns:c16="http://schemas.microsoft.com/office/drawing/2014/chart" uri="{C3380CC4-5D6E-409C-BE32-E72D297353CC}">
                <c16:uniqueId val="{00000026-68DC-467F-AF77-100C6837D6A9}"/>
              </c:ext>
            </c:extLst>
          </c:dPt>
          <c:dPt>
            <c:idx val="9"/>
            <c:bubble3D val="0"/>
            <c:extLst>
              <c:ext xmlns:c16="http://schemas.microsoft.com/office/drawing/2014/chart" uri="{C3380CC4-5D6E-409C-BE32-E72D297353CC}">
                <c16:uniqueId val="{00000027-68DC-467F-AF77-100C6837D6A9}"/>
              </c:ext>
            </c:extLst>
          </c:dPt>
          <c:dPt>
            <c:idx val="10"/>
            <c:bubble3D val="0"/>
            <c:extLst>
              <c:ext xmlns:c16="http://schemas.microsoft.com/office/drawing/2014/chart" uri="{C3380CC4-5D6E-409C-BE32-E72D297353CC}">
                <c16:uniqueId val="{00000028-68DC-467F-AF77-100C6837D6A9}"/>
              </c:ext>
            </c:extLst>
          </c:dPt>
          <c:dPt>
            <c:idx val="11"/>
            <c:bubble3D val="0"/>
            <c:extLst>
              <c:ext xmlns:c16="http://schemas.microsoft.com/office/drawing/2014/chart" uri="{C3380CC4-5D6E-409C-BE32-E72D297353CC}">
                <c16:uniqueId val="{00000029-68DC-467F-AF77-100C6837D6A9}"/>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2013-1</c:v>
                </c:pt>
                <c:pt idx="3">
                  <c:v>2</c:v>
                </c:pt>
                <c:pt idx="4">
                  <c:v>3</c:v>
                </c:pt>
                <c:pt idx="5">
                  <c:v>4</c:v>
                </c:pt>
                <c:pt idx="6">
                  <c:v>2014-1</c:v>
                </c:pt>
                <c:pt idx="7">
                  <c:v>2 (e) </c:v>
                </c:pt>
                <c:pt idx="8">
                  <c:v>3 (e)</c:v>
                </c:pt>
                <c:pt idx="9">
                  <c:v>4 (e)</c:v>
                </c:pt>
                <c:pt idx="10">
                  <c:v>2015-1 (e)</c:v>
                </c:pt>
                <c:pt idx="11">
                  <c:v>2 (e)</c:v>
                </c:pt>
                <c:pt idx="12">
                  <c:v>3 (e)</c:v>
                </c:pt>
                <c:pt idx="13">
                  <c:v>4 (p)</c:v>
                </c:pt>
                <c:pt idx="14">
                  <c:v>2016-1 (p)</c:v>
                </c:pt>
                <c:pt idx="15">
                  <c:v>2(p)</c:v>
                </c:pt>
              </c:strCache>
            </c:strRef>
          </c:cat>
          <c:val>
            <c:numRef>
              <c:f>Sheet1!$D$2:$D$17</c:f>
              <c:numCache>
                <c:formatCode>0.0000000</c:formatCode>
                <c:ptCount val="16"/>
                <c:pt idx="0">
                  <c:v>2.0827226972389479E-2</c:v>
                </c:pt>
                <c:pt idx="1">
                  <c:v>4.2450957689635693E-2</c:v>
                </c:pt>
                <c:pt idx="2">
                  <c:v>7.1968095249939967E-2</c:v>
                </c:pt>
                <c:pt idx="3">
                  <c:v>8.0267005931629276E-2</c:v>
                </c:pt>
                <c:pt idx="4">
                  <c:v>8.901704703932789E-2</c:v>
                </c:pt>
                <c:pt idx="5">
                  <c:v>5.600996437893202E-2</c:v>
                </c:pt>
                <c:pt idx="6">
                  <c:v>2.1803865758107888E-2</c:v>
                </c:pt>
                <c:pt idx="7">
                  <c:v>6.0729586155991888E-2</c:v>
                </c:pt>
                <c:pt idx="8">
                  <c:v>9.9655306553875889E-2</c:v>
                </c:pt>
                <c:pt idx="9">
                  <c:v>7.7095082397584891E-2</c:v>
                </c:pt>
                <c:pt idx="10">
                  <c:v>6.5101295322150143E-2</c:v>
                </c:pt>
                <c:pt idx="11" formatCode="General">
                  <c:v>4.3301793104242536E-2</c:v>
                </c:pt>
                <c:pt idx="12" formatCode="General">
                  <c:v>2.3690843499024172E-2</c:v>
                </c:pt>
                <c:pt idx="13" formatCode="General">
                  <c:v>3.437503366284389E-2</c:v>
                </c:pt>
                <c:pt idx="14">
                  <c:v>4.4291804263806078E-2</c:v>
                </c:pt>
                <c:pt idx="15" formatCode="General">
                  <c:v>6.7826566710236236E-2</c:v>
                </c:pt>
              </c:numCache>
            </c:numRef>
          </c:val>
          <c:smooth val="1"/>
          <c:extLst>
            <c:ext xmlns:c16="http://schemas.microsoft.com/office/drawing/2014/chart" uri="{C3380CC4-5D6E-409C-BE32-E72D297353CC}">
              <c16:uniqueId val="{0000002A-68DC-467F-AF77-100C6837D6A9}"/>
            </c:ext>
          </c:extLst>
        </c:ser>
        <c:dLbls>
          <c:showLegendKey val="0"/>
          <c:showVal val="0"/>
          <c:showCatName val="0"/>
          <c:showSerName val="0"/>
          <c:showPercent val="0"/>
          <c:showBubbleSize val="0"/>
        </c:dLbls>
        <c:marker val="1"/>
        <c:smooth val="0"/>
        <c:axId val="412749240"/>
        <c:axId val="412749632"/>
      </c:lineChart>
      <c:catAx>
        <c:axId val="41274845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2748848"/>
        <c:crosses val="autoZero"/>
        <c:auto val="0"/>
        <c:lblAlgn val="ctr"/>
        <c:lblOffset val="100"/>
        <c:tickLblSkip val="1"/>
        <c:tickMarkSkip val="1"/>
        <c:noMultiLvlLbl val="0"/>
      </c:catAx>
      <c:valAx>
        <c:axId val="412748848"/>
        <c:scaling>
          <c:orientation val="minMax"/>
          <c:max val="20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48456"/>
        <c:crosses val="autoZero"/>
        <c:crossBetween val="between"/>
        <c:majorUnit val="10"/>
        <c:minorUnit val="5"/>
      </c:valAx>
      <c:catAx>
        <c:axId val="412749240"/>
        <c:scaling>
          <c:orientation val="minMax"/>
        </c:scaling>
        <c:delete val="1"/>
        <c:axPos val="b"/>
        <c:numFmt formatCode="General" sourceLinked="1"/>
        <c:majorTickMark val="out"/>
        <c:minorTickMark val="none"/>
        <c:tickLblPos val="none"/>
        <c:crossAx val="412749632"/>
        <c:crosses val="autoZero"/>
        <c:auto val="0"/>
        <c:lblAlgn val="ctr"/>
        <c:lblOffset val="100"/>
        <c:noMultiLvlLbl val="0"/>
      </c:catAx>
      <c:valAx>
        <c:axId val="412749632"/>
        <c:scaling>
          <c:orientation val="minMax"/>
          <c:max val="0.2"/>
          <c:min val="-0.25"/>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49240"/>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EFF8-4AF0-A651-9CF1C53B1559}"/>
              </c:ext>
            </c:extLst>
          </c:dPt>
          <c:dPt>
            <c:idx val="1"/>
            <c:invertIfNegative val="0"/>
            <c:bubble3D val="0"/>
            <c:extLst>
              <c:ext xmlns:c16="http://schemas.microsoft.com/office/drawing/2014/chart" uri="{C3380CC4-5D6E-409C-BE32-E72D297353CC}">
                <c16:uniqueId val="{00000001-EFF8-4AF0-A651-9CF1C53B1559}"/>
              </c:ext>
            </c:extLst>
          </c:dPt>
          <c:dPt>
            <c:idx val="2"/>
            <c:invertIfNegative val="0"/>
            <c:bubble3D val="0"/>
            <c:extLst>
              <c:ext xmlns:c16="http://schemas.microsoft.com/office/drawing/2014/chart" uri="{C3380CC4-5D6E-409C-BE32-E72D297353CC}">
                <c16:uniqueId val="{00000002-EFF8-4AF0-A651-9CF1C53B1559}"/>
              </c:ext>
            </c:extLst>
          </c:dPt>
          <c:dPt>
            <c:idx val="3"/>
            <c:invertIfNegative val="0"/>
            <c:bubble3D val="0"/>
            <c:extLst>
              <c:ext xmlns:c16="http://schemas.microsoft.com/office/drawing/2014/chart" uri="{C3380CC4-5D6E-409C-BE32-E72D297353CC}">
                <c16:uniqueId val="{00000003-EFF8-4AF0-A651-9CF1C53B1559}"/>
              </c:ext>
            </c:extLst>
          </c:dPt>
          <c:dPt>
            <c:idx val="4"/>
            <c:invertIfNegative val="0"/>
            <c:bubble3D val="0"/>
            <c:extLst>
              <c:ext xmlns:c16="http://schemas.microsoft.com/office/drawing/2014/chart" uri="{C3380CC4-5D6E-409C-BE32-E72D297353CC}">
                <c16:uniqueId val="{00000004-EFF8-4AF0-A651-9CF1C53B1559}"/>
              </c:ext>
            </c:extLst>
          </c:dPt>
          <c:dPt>
            <c:idx val="5"/>
            <c:invertIfNegative val="0"/>
            <c:bubble3D val="0"/>
            <c:extLst>
              <c:ext xmlns:c16="http://schemas.microsoft.com/office/drawing/2014/chart" uri="{C3380CC4-5D6E-409C-BE32-E72D297353CC}">
                <c16:uniqueId val="{00000005-EFF8-4AF0-A651-9CF1C53B1559}"/>
              </c:ext>
            </c:extLst>
          </c:dPt>
          <c:dPt>
            <c:idx val="6"/>
            <c:invertIfNegative val="0"/>
            <c:bubble3D val="0"/>
            <c:extLst>
              <c:ext xmlns:c16="http://schemas.microsoft.com/office/drawing/2014/chart" uri="{C3380CC4-5D6E-409C-BE32-E72D297353CC}">
                <c16:uniqueId val="{00000006-EFF8-4AF0-A651-9CF1C53B1559}"/>
              </c:ext>
            </c:extLst>
          </c:dPt>
          <c:dPt>
            <c:idx val="7"/>
            <c:invertIfNegative val="0"/>
            <c:bubble3D val="0"/>
            <c:extLst>
              <c:ext xmlns:c16="http://schemas.microsoft.com/office/drawing/2014/chart" uri="{C3380CC4-5D6E-409C-BE32-E72D297353CC}">
                <c16:uniqueId val="{00000007-EFF8-4AF0-A651-9CF1C53B1559}"/>
              </c:ext>
            </c:extLst>
          </c:dPt>
          <c:dPt>
            <c:idx val="8"/>
            <c:invertIfNegative val="0"/>
            <c:bubble3D val="0"/>
            <c:extLst>
              <c:ext xmlns:c16="http://schemas.microsoft.com/office/drawing/2014/chart" uri="{C3380CC4-5D6E-409C-BE32-E72D297353CC}">
                <c16:uniqueId val="{00000008-EFF8-4AF0-A651-9CF1C53B1559}"/>
              </c:ext>
            </c:extLst>
          </c:dPt>
          <c:dPt>
            <c:idx val="9"/>
            <c:invertIfNegative val="0"/>
            <c:bubble3D val="0"/>
            <c:extLst>
              <c:ext xmlns:c16="http://schemas.microsoft.com/office/drawing/2014/chart" uri="{C3380CC4-5D6E-409C-BE32-E72D297353CC}">
                <c16:uniqueId val="{00000009-EFF8-4AF0-A651-9CF1C53B1559}"/>
              </c:ext>
            </c:extLst>
          </c:dPt>
          <c:dPt>
            <c:idx val="10"/>
            <c:invertIfNegative val="0"/>
            <c:bubble3D val="0"/>
            <c:extLst>
              <c:ext xmlns:c16="http://schemas.microsoft.com/office/drawing/2014/chart" uri="{C3380CC4-5D6E-409C-BE32-E72D297353CC}">
                <c16:uniqueId val="{0000000A-EFF8-4AF0-A651-9CF1C53B1559}"/>
              </c:ext>
            </c:extLst>
          </c:dPt>
          <c:dPt>
            <c:idx val="11"/>
            <c:invertIfNegative val="0"/>
            <c:bubble3D val="0"/>
            <c:extLst>
              <c:ext xmlns:c16="http://schemas.microsoft.com/office/drawing/2014/chart" uri="{C3380CC4-5D6E-409C-BE32-E72D297353CC}">
                <c16:uniqueId val="{0000000B-EFF8-4AF0-A651-9CF1C53B1559}"/>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EFF8-4AF0-A651-9CF1C53B1559}"/>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EFF8-4AF0-A651-9CF1C53B1559}"/>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EFF8-4AF0-A651-9CF1C53B1559}"/>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EFF8-4AF0-A651-9CF1C53B1559}"/>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2013-1</c:v>
                </c:pt>
                <c:pt idx="2">
                  <c:v>2</c:v>
                </c:pt>
                <c:pt idx="3">
                  <c:v>3</c:v>
                </c:pt>
                <c:pt idx="4">
                  <c:v>4</c:v>
                </c:pt>
                <c:pt idx="5">
                  <c:v>2014-1</c:v>
                </c:pt>
                <c:pt idx="6">
                  <c:v>2</c:v>
                </c:pt>
                <c:pt idx="7">
                  <c:v>3</c:v>
                </c:pt>
                <c:pt idx="8">
                  <c:v>4</c:v>
                </c:pt>
                <c:pt idx="9">
                  <c:v>2015-1 </c:v>
                </c:pt>
                <c:pt idx="10">
                  <c:v>2</c:v>
                </c:pt>
                <c:pt idx="11">
                  <c:v>3</c:v>
                </c:pt>
                <c:pt idx="12">
                  <c:v>4 (e)</c:v>
                </c:pt>
                <c:pt idx="13">
                  <c:v>2016-1 (p)</c:v>
                </c:pt>
                <c:pt idx="14">
                  <c:v>2 (p)</c:v>
                </c:pt>
                <c:pt idx="15">
                  <c:v>3 (p)</c:v>
                </c:pt>
              </c:strCache>
            </c:strRef>
          </c:cat>
          <c:val>
            <c:numRef>
              <c:f>Sheet1!$B$2:$B$17</c:f>
              <c:numCache>
                <c:formatCode>0.0</c:formatCode>
                <c:ptCount val="16"/>
                <c:pt idx="0">
                  <c:v>115.259</c:v>
                </c:pt>
                <c:pt idx="1">
                  <c:v>115.914</c:v>
                </c:pt>
                <c:pt idx="2">
                  <c:v>116.473</c:v>
                </c:pt>
                <c:pt idx="3">
                  <c:v>117.586</c:v>
                </c:pt>
                <c:pt idx="4">
                  <c:v>121.111</c:v>
                </c:pt>
                <c:pt idx="5">
                  <c:v>126.557</c:v>
                </c:pt>
                <c:pt idx="6">
                  <c:v>133.28299999999999</c:v>
                </c:pt>
                <c:pt idx="7">
                  <c:v>135.501</c:v>
                </c:pt>
                <c:pt idx="8">
                  <c:v>134.63800000000001</c:v>
                </c:pt>
                <c:pt idx="9">
                  <c:v>135.119</c:v>
                </c:pt>
                <c:pt idx="10">
                  <c:v>138.65899999999999</c:v>
                </c:pt>
                <c:pt idx="11">
                  <c:v>143.95599999999999</c:v>
                </c:pt>
                <c:pt idx="12">
                  <c:v>141.71600947258042</c:v>
                </c:pt>
                <c:pt idx="13">
                  <c:v>140.89442798712986</c:v>
                </c:pt>
                <c:pt idx="14">
                  <c:v>147.82663092713173</c:v>
                </c:pt>
                <c:pt idx="15">
                  <c:v>154.84485963289717</c:v>
                </c:pt>
              </c:numCache>
            </c:numRef>
          </c:val>
          <c:extLst>
            <c:ext xmlns:c16="http://schemas.microsoft.com/office/drawing/2014/chart" uri="{C3380CC4-5D6E-409C-BE32-E72D297353CC}">
              <c16:uniqueId val="{00000014-EFF8-4AF0-A651-9CF1C53B1559}"/>
            </c:ext>
          </c:extLst>
        </c:ser>
        <c:dLbls>
          <c:showLegendKey val="0"/>
          <c:showVal val="0"/>
          <c:showCatName val="0"/>
          <c:showSerName val="0"/>
          <c:showPercent val="0"/>
          <c:showBubbleSize val="0"/>
        </c:dLbls>
        <c:gapWidth val="50"/>
        <c:axId val="412751592"/>
        <c:axId val="412751984"/>
      </c:barChart>
      <c:lineChart>
        <c:grouping val="standard"/>
        <c:varyColors val="0"/>
        <c:ser>
          <c:idx val="1"/>
          <c:order val="1"/>
          <c:tx>
            <c:strRef>
              <c:f>Sheet1!$C$1</c:f>
              <c:strCache>
                <c:ptCount val="1"/>
                <c:pt idx="0">
                  <c:v>US Census Bureau</c:v>
                </c:pt>
              </c:strCache>
            </c:strRef>
          </c:tx>
          <c:spPr>
            <a:ln w="33503">
              <a:solidFill>
                <a:schemeClr val="accent1"/>
              </a:solidFill>
              <a:prstDash val="solid"/>
            </a:ln>
          </c:spPr>
          <c:marker>
            <c:symbol val="circle"/>
            <c:size val="7"/>
            <c:spPr>
              <a:solidFill>
                <a:schemeClr val="accent1"/>
              </a:solidFill>
              <a:ln>
                <a:solidFill>
                  <a:schemeClr val="accent1"/>
                </a:solidFill>
                <a:prstDash val="solid"/>
              </a:ln>
            </c:spPr>
          </c:marker>
          <c:dPt>
            <c:idx val="7"/>
            <c:bubble3D val="0"/>
            <c:extLst>
              <c:ext xmlns:c16="http://schemas.microsoft.com/office/drawing/2014/chart" uri="{C3380CC4-5D6E-409C-BE32-E72D297353CC}">
                <c16:uniqueId val="{00000015-EFF8-4AF0-A651-9CF1C53B1559}"/>
              </c:ext>
            </c:extLst>
          </c:dPt>
          <c:dPt>
            <c:idx val="8"/>
            <c:bubble3D val="0"/>
            <c:extLst>
              <c:ext xmlns:c16="http://schemas.microsoft.com/office/drawing/2014/chart" uri="{C3380CC4-5D6E-409C-BE32-E72D297353CC}">
                <c16:uniqueId val="{00000016-EFF8-4AF0-A651-9CF1C53B1559}"/>
              </c:ext>
            </c:extLst>
          </c:dPt>
          <c:dPt>
            <c:idx val="9"/>
            <c:bubble3D val="0"/>
            <c:extLst>
              <c:ext xmlns:c16="http://schemas.microsoft.com/office/drawing/2014/chart" uri="{C3380CC4-5D6E-409C-BE32-E72D297353CC}">
                <c16:uniqueId val="{00000017-EFF8-4AF0-A651-9CF1C53B1559}"/>
              </c:ext>
            </c:extLst>
          </c:dPt>
          <c:dPt>
            <c:idx val="10"/>
            <c:bubble3D val="0"/>
            <c:extLst>
              <c:ext xmlns:c16="http://schemas.microsoft.com/office/drawing/2014/chart" uri="{C3380CC4-5D6E-409C-BE32-E72D297353CC}">
                <c16:uniqueId val="{00000018-EFF8-4AF0-A651-9CF1C53B1559}"/>
              </c:ext>
            </c:extLst>
          </c:dPt>
          <c:dPt>
            <c:idx val="11"/>
            <c:bubble3D val="0"/>
            <c:extLst>
              <c:ext xmlns:c16="http://schemas.microsoft.com/office/drawing/2014/chart" uri="{C3380CC4-5D6E-409C-BE32-E72D297353CC}">
                <c16:uniqueId val="{00000019-EFF8-4AF0-A651-9CF1C53B1559}"/>
              </c:ext>
            </c:extLst>
          </c:dPt>
          <c:dPt>
            <c:idx val="12"/>
            <c:marker>
              <c:symbol val="none"/>
            </c:marker>
            <c:bubble3D val="0"/>
            <c:extLst>
              <c:ext xmlns:c16="http://schemas.microsoft.com/office/drawing/2014/chart" uri="{C3380CC4-5D6E-409C-BE32-E72D297353CC}">
                <c16:uniqueId val="{0000001A-EFF8-4AF0-A651-9CF1C53B1559}"/>
              </c:ext>
            </c:extLst>
          </c:dPt>
          <c:dPt>
            <c:idx val="13"/>
            <c:marker>
              <c:symbol val="none"/>
            </c:marker>
            <c:bubble3D val="0"/>
            <c:extLst>
              <c:ext xmlns:c16="http://schemas.microsoft.com/office/drawing/2014/chart" uri="{C3380CC4-5D6E-409C-BE32-E72D297353CC}">
                <c16:uniqueId val="{0000001B-EFF8-4AF0-A651-9CF1C53B1559}"/>
              </c:ext>
            </c:extLst>
          </c:dPt>
          <c:dPt>
            <c:idx val="14"/>
            <c:marker>
              <c:symbol val="none"/>
            </c:marker>
            <c:bubble3D val="0"/>
            <c:extLst>
              <c:ext xmlns:c16="http://schemas.microsoft.com/office/drawing/2014/chart" uri="{C3380CC4-5D6E-409C-BE32-E72D297353CC}">
                <c16:uniqueId val="{0000001C-EFF8-4AF0-A651-9CF1C53B1559}"/>
              </c:ext>
            </c:extLst>
          </c:dPt>
          <c:dPt>
            <c:idx val="15"/>
            <c:marker>
              <c:symbol val="none"/>
            </c:marker>
            <c:bubble3D val="0"/>
            <c:extLst>
              <c:ext xmlns:c16="http://schemas.microsoft.com/office/drawing/2014/chart" uri="{C3380CC4-5D6E-409C-BE32-E72D297353CC}">
                <c16:uniqueId val="{0000001D-EFF8-4AF0-A651-9CF1C53B1559}"/>
              </c:ext>
            </c:extLst>
          </c:dPt>
          <c:cat>
            <c:strRef>
              <c:f>Sheet1!$A$2:$A$17</c:f>
              <c:strCache>
                <c:ptCount val="16"/>
                <c:pt idx="0">
                  <c:v>4</c:v>
                </c:pt>
                <c:pt idx="1">
                  <c:v>2013-1</c:v>
                </c:pt>
                <c:pt idx="2">
                  <c:v>2</c:v>
                </c:pt>
                <c:pt idx="3">
                  <c:v>3</c:v>
                </c:pt>
                <c:pt idx="4">
                  <c:v>4</c:v>
                </c:pt>
                <c:pt idx="5">
                  <c:v>2014-1</c:v>
                </c:pt>
                <c:pt idx="6">
                  <c:v>2</c:v>
                </c:pt>
                <c:pt idx="7">
                  <c:v>3</c:v>
                </c:pt>
                <c:pt idx="8">
                  <c:v>4</c:v>
                </c:pt>
                <c:pt idx="9">
                  <c:v>2015-1 </c:v>
                </c:pt>
                <c:pt idx="10">
                  <c:v>2</c:v>
                </c:pt>
                <c:pt idx="11">
                  <c:v>3</c:v>
                </c:pt>
                <c:pt idx="12">
                  <c:v>4 (e)</c:v>
                </c:pt>
                <c:pt idx="13">
                  <c:v>2016-1 (p)</c:v>
                </c:pt>
                <c:pt idx="14">
                  <c:v>2 (p)</c:v>
                </c:pt>
                <c:pt idx="15">
                  <c:v>3 (p)</c:v>
                </c:pt>
              </c:strCache>
            </c:strRef>
          </c:cat>
          <c:val>
            <c:numRef>
              <c:f>Sheet1!$C$2:$C$17</c:f>
              <c:numCache>
                <c:formatCode>0.0%</c:formatCode>
                <c:ptCount val="16"/>
                <c:pt idx="0">
                  <c:v>-4.6697820602952689E-2</c:v>
                </c:pt>
                <c:pt idx="1">
                  <c:v>-3.3470082049229521E-2</c:v>
                </c:pt>
                <c:pt idx="2">
                  <c:v>-1.0803006497091205E-2</c:v>
                </c:pt>
                <c:pt idx="3">
                  <c:v>1.8730939839201488E-2</c:v>
                </c:pt>
                <c:pt idx="4">
                  <c:v>5.0772607779002055E-2</c:v>
                </c:pt>
                <c:pt idx="5">
                  <c:v>9.1818072018910568E-2</c:v>
                </c:pt>
                <c:pt idx="6">
                  <c:v>0.14432529427420948</c:v>
                </c:pt>
                <c:pt idx="7">
                  <c:v>0.15235657306141892</c:v>
                </c:pt>
                <c:pt idx="8">
                  <c:v>0.11169092815681481</c:v>
                </c:pt>
                <c:pt idx="9">
                  <c:v>6.7653310366080133E-2</c:v>
                </c:pt>
                <c:pt idx="10">
                  <c:v>4.0335226548021907E-2</c:v>
                </c:pt>
                <c:pt idx="11">
                  <c:v>6.2398063482926425E-2</c:v>
                </c:pt>
                <c:pt idx="12">
                  <c:v>5.2570667067101562E-2</c:v>
                </c:pt>
                <c:pt idx="13">
                  <c:v>4.2743270651276699E-2</c:v>
                </c:pt>
                <c:pt idx="14">
                  <c:v>6.6116378505050033E-2</c:v>
                </c:pt>
                <c:pt idx="15">
                  <c:v>7.5640193065222627E-2</c:v>
                </c:pt>
              </c:numCache>
            </c:numRef>
          </c:val>
          <c:smooth val="1"/>
          <c:extLst>
            <c:ext xmlns:c16="http://schemas.microsoft.com/office/drawing/2014/chart" uri="{C3380CC4-5D6E-409C-BE32-E72D297353CC}">
              <c16:uniqueId val="{0000001E-EFF8-4AF0-A651-9CF1C53B1559}"/>
            </c:ext>
          </c:extLst>
        </c:ser>
        <c:ser>
          <c:idx val="3"/>
          <c:order val="2"/>
          <c:tx>
            <c:strRef>
              <c:f>Sheet1!$D$1</c:f>
              <c:strCache>
                <c:ptCount val="1"/>
                <c:pt idx="0">
                  <c:v>LIRA</c:v>
                </c:pt>
              </c:strCache>
            </c:strRef>
          </c:tx>
          <c:spPr>
            <a:ln w="33503">
              <a:solidFill>
                <a:schemeClr val="accent1"/>
              </a:solidFill>
              <a:prstDash val="solid"/>
            </a:ln>
          </c:spPr>
          <c:marker>
            <c:symbol val="triangle"/>
            <c:size val="7"/>
            <c:spPr>
              <a:solidFill>
                <a:schemeClr val="accent1"/>
              </a:solidFill>
              <a:ln>
                <a:solidFill>
                  <a:schemeClr val="accent1"/>
                </a:solidFill>
                <a:prstDash val="solid"/>
              </a:ln>
            </c:spPr>
          </c:marker>
          <c:dPt>
            <c:idx val="0"/>
            <c:marker>
              <c:symbol val="none"/>
            </c:marker>
            <c:bubble3D val="0"/>
            <c:extLst>
              <c:ext xmlns:c16="http://schemas.microsoft.com/office/drawing/2014/chart" uri="{C3380CC4-5D6E-409C-BE32-E72D297353CC}">
                <c16:uniqueId val="{0000001F-EFF8-4AF0-A651-9CF1C53B1559}"/>
              </c:ext>
            </c:extLst>
          </c:dPt>
          <c:dPt>
            <c:idx val="1"/>
            <c:marker>
              <c:symbol val="none"/>
            </c:marker>
            <c:bubble3D val="0"/>
            <c:extLst>
              <c:ext xmlns:c16="http://schemas.microsoft.com/office/drawing/2014/chart" uri="{C3380CC4-5D6E-409C-BE32-E72D297353CC}">
                <c16:uniqueId val="{00000020-EFF8-4AF0-A651-9CF1C53B1559}"/>
              </c:ext>
            </c:extLst>
          </c:dPt>
          <c:dPt>
            <c:idx val="2"/>
            <c:marker>
              <c:symbol val="none"/>
            </c:marker>
            <c:bubble3D val="0"/>
            <c:extLst>
              <c:ext xmlns:c16="http://schemas.microsoft.com/office/drawing/2014/chart" uri="{C3380CC4-5D6E-409C-BE32-E72D297353CC}">
                <c16:uniqueId val="{00000021-EFF8-4AF0-A651-9CF1C53B1559}"/>
              </c:ext>
            </c:extLst>
          </c:dPt>
          <c:dPt>
            <c:idx val="3"/>
            <c:marker>
              <c:symbol val="none"/>
            </c:marker>
            <c:bubble3D val="0"/>
            <c:extLst>
              <c:ext xmlns:c16="http://schemas.microsoft.com/office/drawing/2014/chart" uri="{C3380CC4-5D6E-409C-BE32-E72D297353CC}">
                <c16:uniqueId val="{00000022-EFF8-4AF0-A651-9CF1C53B1559}"/>
              </c:ext>
            </c:extLst>
          </c:dPt>
          <c:dPt>
            <c:idx val="4"/>
            <c:marker>
              <c:symbol val="none"/>
            </c:marker>
            <c:bubble3D val="0"/>
            <c:extLst>
              <c:ext xmlns:c16="http://schemas.microsoft.com/office/drawing/2014/chart" uri="{C3380CC4-5D6E-409C-BE32-E72D297353CC}">
                <c16:uniqueId val="{00000023-EFF8-4AF0-A651-9CF1C53B1559}"/>
              </c:ext>
            </c:extLst>
          </c:dPt>
          <c:dPt>
            <c:idx val="5"/>
            <c:marker>
              <c:symbol val="none"/>
            </c:marker>
            <c:bubble3D val="0"/>
            <c:extLst>
              <c:ext xmlns:c16="http://schemas.microsoft.com/office/drawing/2014/chart" uri="{C3380CC4-5D6E-409C-BE32-E72D297353CC}">
                <c16:uniqueId val="{00000024-EFF8-4AF0-A651-9CF1C53B1559}"/>
              </c:ext>
            </c:extLst>
          </c:dPt>
          <c:dPt>
            <c:idx val="6"/>
            <c:marker>
              <c:symbol val="none"/>
            </c:marker>
            <c:bubble3D val="0"/>
            <c:extLst>
              <c:ext xmlns:c16="http://schemas.microsoft.com/office/drawing/2014/chart" uri="{C3380CC4-5D6E-409C-BE32-E72D297353CC}">
                <c16:uniqueId val="{00000025-EFF8-4AF0-A651-9CF1C53B1559}"/>
              </c:ext>
            </c:extLst>
          </c:dPt>
          <c:dPt>
            <c:idx val="7"/>
            <c:marker>
              <c:symbol val="none"/>
            </c:marker>
            <c:bubble3D val="0"/>
            <c:extLst>
              <c:ext xmlns:c16="http://schemas.microsoft.com/office/drawing/2014/chart" uri="{C3380CC4-5D6E-409C-BE32-E72D297353CC}">
                <c16:uniqueId val="{00000026-EFF8-4AF0-A651-9CF1C53B1559}"/>
              </c:ext>
            </c:extLst>
          </c:dPt>
          <c:dPt>
            <c:idx val="8"/>
            <c:marker>
              <c:symbol val="none"/>
            </c:marker>
            <c:bubble3D val="0"/>
            <c:extLst>
              <c:ext xmlns:c16="http://schemas.microsoft.com/office/drawing/2014/chart" uri="{C3380CC4-5D6E-409C-BE32-E72D297353CC}">
                <c16:uniqueId val="{00000027-EFF8-4AF0-A651-9CF1C53B1559}"/>
              </c:ext>
            </c:extLst>
          </c:dPt>
          <c:dPt>
            <c:idx val="9"/>
            <c:marker>
              <c:symbol val="none"/>
            </c:marker>
            <c:bubble3D val="0"/>
            <c:extLst>
              <c:ext xmlns:c16="http://schemas.microsoft.com/office/drawing/2014/chart" uri="{C3380CC4-5D6E-409C-BE32-E72D297353CC}">
                <c16:uniqueId val="{00000028-EFF8-4AF0-A651-9CF1C53B1559}"/>
              </c:ext>
            </c:extLst>
          </c:dPt>
          <c:dPt>
            <c:idx val="10"/>
            <c:marker>
              <c:symbol val="none"/>
            </c:marker>
            <c:bubble3D val="0"/>
            <c:extLst>
              <c:ext xmlns:c16="http://schemas.microsoft.com/office/drawing/2014/chart" uri="{C3380CC4-5D6E-409C-BE32-E72D297353CC}">
                <c16:uniqueId val="{00000029-EFF8-4AF0-A651-9CF1C53B1559}"/>
              </c:ext>
            </c:extLst>
          </c:dPt>
          <c:dPt>
            <c:idx val="11"/>
            <c:marker>
              <c:symbol val="none"/>
            </c:marker>
            <c:bubble3D val="0"/>
            <c:extLst>
              <c:ext xmlns:c16="http://schemas.microsoft.com/office/drawing/2014/chart" uri="{C3380CC4-5D6E-409C-BE32-E72D297353CC}">
                <c16:uniqueId val="{0000002A-EFF8-4AF0-A651-9CF1C53B1559}"/>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2013-1</c:v>
                </c:pt>
                <c:pt idx="2">
                  <c:v>2</c:v>
                </c:pt>
                <c:pt idx="3">
                  <c:v>3</c:v>
                </c:pt>
                <c:pt idx="4">
                  <c:v>4</c:v>
                </c:pt>
                <c:pt idx="5">
                  <c:v>2014-1</c:v>
                </c:pt>
                <c:pt idx="6">
                  <c:v>2</c:v>
                </c:pt>
                <c:pt idx="7">
                  <c:v>3</c:v>
                </c:pt>
                <c:pt idx="8">
                  <c:v>4</c:v>
                </c:pt>
                <c:pt idx="9">
                  <c:v>2015-1 </c:v>
                </c:pt>
                <c:pt idx="10">
                  <c:v>2</c:v>
                </c:pt>
                <c:pt idx="11">
                  <c:v>3</c:v>
                </c:pt>
                <c:pt idx="12">
                  <c:v>4 (e)</c:v>
                </c:pt>
                <c:pt idx="13">
                  <c:v>2016-1 (p)</c:v>
                </c:pt>
                <c:pt idx="14">
                  <c:v>2 (p)</c:v>
                </c:pt>
                <c:pt idx="15">
                  <c:v>3 (p)</c:v>
                </c:pt>
              </c:strCache>
            </c:strRef>
          </c:cat>
          <c:val>
            <c:numRef>
              <c:f>Sheet1!$D$2:$D$17</c:f>
              <c:numCache>
                <c:formatCode>0.0%</c:formatCode>
                <c:ptCount val="16"/>
                <c:pt idx="0">
                  <c:v>-4.6697820602952689E-2</c:v>
                </c:pt>
                <c:pt idx="1">
                  <c:v>-3.3470082049229521E-2</c:v>
                </c:pt>
                <c:pt idx="2">
                  <c:v>-1.0803006497091205E-2</c:v>
                </c:pt>
                <c:pt idx="3">
                  <c:v>1.8730939839201488E-2</c:v>
                </c:pt>
                <c:pt idx="4">
                  <c:v>5.0772607779002055E-2</c:v>
                </c:pt>
                <c:pt idx="5">
                  <c:v>9.1818072018910568E-2</c:v>
                </c:pt>
                <c:pt idx="6">
                  <c:v>0.14432529427420948</c:v>
                </c:pt>
                <c:pt idx="7">
                  <c:v>0.15235657306141892</c:v>
                </c:pt>
                <c:pt idx="8">
                  <c:v>0.11169092815681481</c:v>
                </c:pt>
                <c:pt idx="9">
                  <c:v>6.7653310366080133E-2</c:v>
                </c:pt>
                <c:pt idx="10">
                  <c:v>4.0335226548021907E-2</c:v>
                </c:pt>
                <c:pt idx="11">
                  <c:v>6.2398063482926425E-2</c:v>
                </c:pt>
                <c:pt idx="12">
                  <c:v>5.2570667067101562E-2</c:v>
                </c:pt>
                <c:pt idx="13">
                  <c:v>4.2743270651276699E-2</c:v>
                </c:pt>
                <c:pt idx="14">
                  <c:v>6.6116378505050033E-2</c:v>
                </c:pt>
                <c:pt idx="15">
                  <c:v>7.5640193065222627E-2</c:v>
                </c:pt>
              </c:numCache>
            </c:numRef>
          </c:val>
          <c:smooth val="1"/>
          <c:extLst>
            <c:ext xmlns:c16="http://schemas.microsoft.com/office/drawing/2014/chart" uri="{C3380CC4-5D6E-409C-BE32-E72D297353CC}">
              <c16:uniqueId val="{0000002B-EFF8-4AF0-A651-9CF1C53B1559}"/>
            </c:ext>
          </c:extLst>
        </c:ser>
        <c:dLbls>
          <c:showLegendKey val="0"/>
          <c:showVal val="0"/>
          <c:showCatName val="0"/>
          <c:showSerName val="0"/>
          <c:showPercent val="0"/>
          <c:showBubbleSize val="0"/>
        </c:dLbls>
        <c:marker val="1"/>
        <c:smooth val="0"/>
        <c:axId val="412752376"/>
        <c:axId val="412752768"/>
      </c:lineChart>
      <c:catAx>
        <c:axId val="41275159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2751984"/>
        <c:crosses val="autoZero"/>
        <c:auto val="0"/>
        <c:lblAlgn val="ctr"/>
        <c:lblOffset val="100"/>
        <c:tickLblSkip val="1"/>
        <c:tickMarkSkip val="1"/>
        <c:noMultiLvlLbl val="0"/>
      </c:catAx>
      <c:valAx>
        <c:axId val="412751984"/>
        <c:scaling>
          <c:orientation val="minMax"/>
          <c:max val="20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51592"/>
        <c:crosses val="autoZero"/>
        <c:crossBetween val="between"/>
        <c:majorUnit val="10"/>
        <c:minorUnit val="5"/>
      </c:valAx>
      <c:catAx>
        <c:axId val="412752376"/>
        <c:scaling>
          <c:orientation val="minMax"/>
        </c:scaling>
        <c:delete val="1"/>
        <c:axPos val="b"/>
        <c:numFmt formatCode="General" sourceLinked="1"/>
        <c:majorTickMark val="out"/>
        <c:minorTickMark val="none"/>
        <c:tickLblPos val="none"/>
        <c:crossAx val="412752768"/>
        <c:crosses val="autoZero"/>
        <c:auto val="0"/>
        <c:lblAlgn val="ctr"/>
        <c:lblOffset val="100"/>
        <c:noMultiLvlLbl val="0"/>
      </c:catAx>
      <c:valAx>
        <c:axId val="412752768"/>
        <c:scaling>
          <c:orientation val="minMax"/>
          <c:max val="0.30000000000000004"/>
          <c:min val="-0.35000000000000003"/>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52376"/>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1F3D-4B31-A756-E5DA8DD7A870}"/>
              </c:ext>
            </c:extLst>
          </c:dPt>
          <c:dPt>
            <c:idx val="5"/>
            <c:invertIfNegative val="0"/>
            <c:bubble3D val="0"/>
            <c:extLst>
              <c:ext xmlns:c16="http://schemas.microsoft.com/office/drawing/2014/chart" uri="{C3380CC4-5D6E-409C-BE32-E72D297353CC}">
                <c16:uniqueId val="{00000001-1F3D-4B31-A756-E5DA8DD7A870}"/>
              </c:ext>
            </c:extLst>
          </c:dPt>
          <c:dPt>
            <c:idx val="6"/>
            <c:invertIfNegative val="0"/>
            <c:bubble3D val="0"/>
            <c:extLst>
              <c:ext xmlns:c16="http://schemas.microsoft.com/office/drawing/2014/chart" uri="{C3380CC4-5D6E-409C-BE32-E72D297353CC}">
                <c16:uniqueId val="{00000002-1F3D-4B31-A756-E5DA8DD7A870}"/>
              </c:ext>
            </c:extLst>
          </c:dPt>
          <c:dPt>
            <c:idx val="7"/>
            <c:invertIfNegative val="0"/>
            <c:bubble3D val="0"/>
            <c:extLst>
              <c:ext xmlns:c16="http://schemas.microsoft.com/office/drawing/2014/chart" uri="{C3380CC4-5D6E-409C-BE32-E72D297353CC}">
                <c16:uniqueId val="{00000003-1F3D-4B31-A756-E5DA8DD7A870}"/>
              </c:ext>
            </c:extLst>
          </c:dPt>
          <c:dPt>
            <c:idx val="8"/>
            <c:invertIfNegative val="0"/>
            <c:bubble3D val="0"/>
            <c:extLst>
              <c:ext xmlns:c16="http://schemas.microsoft.com/office/drawing/2014/chart" uri="{C3380CC4-5D6E-409C-BE32-E72D297353CC}">
                <c16:uniqueId val="{00000004-1F3D-4B31-A756-E5DA8DD7A870}"/>
              </c:ext>
            </c:extLst>
          </c:dPt>
          <c:dPt>
            <c:idx val="9"/>
            <c:invertIfNegative val="0"/>
            <c:bubble3D val="0"/>
            <c:extLst>
              <c:ext xmlns:c16="http://schemas.microsoft.com/office/drawing/2014/chart" uri="{C3380CC4-5D6E-409C-BE32-E72D297353CC}">
                <c16:uniqueId val="{00000005-1F3D-4B31-A756-E5DA8DD7A870}"/>
              </c:ext>
            </c:extLst>
          </c:dPt>
          <c:dPt>
            <c:idx val="10"/>
            <c:invertIfNegative val="0"/>
            <c:bubble3D val="0"/>
            <c:extLst>
              <c:ext xmlns:c16="http://schemas.microsoft.com/office/drawing/2014/chart" uri="{C3380CC4-5D6E-409C-BE32-E72D297353CC}">
                <c16:uniqueId val="{00000006-1F3D-4B31-A756-E5DA8DD7A870}"/>
              </c:ext>
            </c:extLst>
          </c:dPt>
          <c:dPt>
            <c:idx val="11"/>
            <c:invertIfNegative val="0"/>
            <c:bubble3D val="0"/>
            <c:extLst>
              <c:ext xmlns:c16="http://schemas.microsoft.com/office/drawing/2014/chart" uri="{C3380CC4-5D6E-409C-BE32-E72D297353CC}">
                <c16:uniqueId val="{00000007-1F3D-4B31-A756-E5DA8DD7A870}"/>
              </c:ext>
            </c:extLst>
          </c:dPt>
          <c:dPt>
            <c:idx val="12"/>
            <c:invertIfNegative val="0"/>
            <c:bubble3D val="0"/>
            <c:extLst>
              <c:ext xmlns:c16="http://schemas.microsoft.com/office/drawing/2014/chart" uri="{C3380CC4-5D6E-409C-BE32-E72D297353CC}">
                <c16:uniqueId val="{00000008-1F3D-4B31-A756-E5DA8DD7A870}"/>
              </c:ext>
            </c:extLst>
          </c:dPt>
          <c:dPt>
            <c:idx val="13"/>
            <c:invertIfNegative val="0"/>
            <c:bubble3D val="0"/>
            <c:spPr>
              <a:solidFill>
                <a:schemeClr val="accent3"/>
              </a:solidFill>
            </c:spPr>
            <c:extLst>
              <c:ext xmlns:c16="http://schemas.microsoft.com/office/drawing/2014/chart" uri="{C3380CC4-5D6E-409C-BE32-E72D297353CC}">
                <c16:uniqueId val="{0000000A-1F3D-4B31-A756-E5DA8DD7A870}"/>
              </c:ext>
            </c:extLst>
          </c:dPt>
          <c:dPt>
            <c:idx val="14"/>
            <c:invertIfNegative val="0"/>
            <c:bubble3D val="0"/>
            <c:spPr>
              <a:solidFill>
                <a:schemeClr val="accent3"/>
              </a:solidFill>
            </c:spPr>
            <c:extLst>
              <c:ext xmlns:c16="http://schemas.microsoft.com/office/drawing/2014/chart" uri="{C3380CC4-5D6E-409C-BE32-E72D297353CC}">
                <c16:uniqueId val="{0000000C-1F3D-4B31-A756-E5DA8DD7A870}"/>
              </c:ext>
            </c:extLst>
          </c:dPt>
          <c:dPt>
            <c:idx val="15"/>
            <c:invertIfNegative val="0"/>
            <c:bubble3D val="0"/>
            <c:spPr>
              <a:solidFill>
                <a:schemeClr val="accent3"/>
              </a:solidFill>
            </c:spPr>
            <c:extLst>
              <c:ext xmlns:c16="http://schemas.microsoft.com/office/drawing/2014/chart" uri="{C3380CC4-5D6E-409C-BE32-E72D297353CC}">
                <c16:uniqueId val="{0000000E-1F3D-4B31-A756-E5DA8DD7A870}"/>
              </c:ext>
            </c:extLst>
          </c:dPt>
          <c:dPt>
            <c:idx val="16"/>
            <c:invertIfNegative val="0"/>
            <c:bubble3D val="0"/>
            <c:spPr>
              <a:solidFill>
                <a:schemeClr val="accent3"/>
              </a:solidFill>
            </c:spPr>
            <c:extLst>
              <c:ext xmlns:c16="http://schemas.microsoft.com/office/drawing/2014/chart" uri="{C3380CC4-5D6E-409C-BE32-E72D297353CC}">
                <c16:uniqueId val="{00000010-1F3D-4B31-A756-E5DA8DD7A870}"/>
              </c:ext>
            </c:extLst>
          </c:dPt>
          <c:dLbls>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2013-1</c:v>
                </c:pt>
                <c:pt idx="1">
                  <c:v>2</c:v>
                </c:pt>
                <c:pt idx="2">
                  <c:v>3</c:v>
                </c:pt>
                <c:pt idx="3">
                  <c:v>4</c:v>
                </c:pt>
                <c:pt idx="4">
                  <c:v>2014-1</c:v>
                </c:pt>
                <c:pt idx="5">
                  <c:v>2</c:v>
                </c:pt>
                <c:pt idx="6">
                  <c:v>3</c:v>
                </c:pt>
                <c:pt idx="7">
                  <c:v>4</c:v>
                </c:pt>
                <c:pt idx="8">
                  <c:v>2015-1</c:v>
                </c:pt>
                <c:pt idx="9">
                  <c:v>2</c:v>
                </c:pt>
                <c:pt idx="10">
                  <c:v>3</c:v>
                </c:pt>
                <c:pt idx="11">
                  <c:v>4</c:v>
                </c:pt>
                <c:pt idx="12">
                  <c:v>2016-1</c:v>
                </c:pt>
                <c:pt idx="13">
                  <c:v>2 (p)</c:v>
                </c:pt>
                <c:pt idx="14">
                  <c:v>3 (p)</c:v>
                </c:pt>
                <c:pt idx="15">
                  <c:v>4 (p)</c:v>
                </c:pt>
                <c:pt idx="16">
                  <c:v>2017-1 (p)</c:v>
                </c:pt>
              </c:strCache>
            </c:strRef>
          </c:cat>
          <c:val>
            <c:numRef>
              <c:f>Sheet1!$B$2:$B$18</c:f>
              <c:numCache>
                <c:formatCode>"$"#,##0.0</c:formatCode>
                <c:ptCount val="17"/>
                <c:pt idx="0">
                  <c:v>237.4704544164527</c:v>
                </c:pt>
                <c:pt idx="1">
                  <c:v>241.62237120409583</c:v>
                </c:pt>
                <c:pt idx="2">
                  <c:v>246.03527354877954</c:v>
                </c:pt>
                <c:pt idx="3">
                  <c:v>249.65917956546838</c:v>
                </c:pt>
                <c:pt idx="4">
                  <c:v>260.91190310958154</c:v>
                </c:pt>
                <c:pt idx="5">
                  <c:v>266.10491246145455</c:v>
                </c:pt>
                <c:pt idx="6">
                  <c:v>269.97941242662046</c:v>
                </c:pt>
                <c:pt idx="7">
                  <c:v>273.32234665480695</c:v>
                </c:pt>
                <c:pt idx="8">
                  <c:v>281.71892050637479</c:v>
                </c:pt>
                <c:pt idx="9">
                  <c:v>284.56152300430114</c:v>
                </c:pt>
                <c:pt idx="10">
                  <c:v>285.43777081545096</c:v>
                </c:pt>
                <c:pt idx="11">
                  <c:v>285.40313346968213</c:v>
                </c:pt>
                <c:pt idx="12">
                  <c:v>294.8759460743147</c:v>
                </c:pt>
                <c:pt idx="13">
                  <c:v>299.75161797228111</c:v>
                </c:pt>
                <c:pt idx="14">
                  <c:v>306.19413630108824</c:v>
                </c:pt>
                <c:pt idx="15">
                  <c:v>309.9114395265297</c:v>
                </c:pt>
                <c:pt idx="16">
                  <c:v>323.33307922343067</c:v>
                </c:pt>
              </c:numCache>
            </c:numRef>
          </c:val>
          <c:extLst>
            <c:ext xmlns:c16="http://schemas.microsoft.com/office/drawing/2014/chart" uri="{C3380CC4-5D6E-409C-BE32-E72D297353CC}">
              <c16:uniqueId val="{00000011-1F3D-4B31-A756-E5DA8DD7A870}"/>
            </c:ext>
          </c:extLst>
        </c:ser>
        <c:dLbls>
          <c:showLegendKey val="0"/>
          <c:showVal val="0"/>
          <c:showCatName val="0"/>
          <c:showSerName val="0"/>
          <c:showPercent val="0"/>
          <c:showBubbleSize val="0"/>
        </c:dLbls>
        <c:gapWidth val="70"/>
        <c:axId val="412753552"/>
        <c:axId val="412753944"/>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2-1F3D-4B31-A756-E5DA8DD7A870}"/>
              </c:ext>
            </c:extLst>
          </c:dPt>
          <c:dPt>
            <c:idx val="1"/>
            <c:bubble3D val="0"/>
            <c:extLst>
              <c:ext xmlns:c16="http://schemas.microsoft.com/office/drawing/2014/chart" uri="{C3380CC4-5D6E-409C-BE32-E72D297353CC}">
                <c16:uniqueId val="{00000013-1F3D-4B31-A756-E5DA8DD7A870}"/>
              </c:ext>
            </c:extLst>
          </c:dPt>
          <c:dPt>
            <c:idx val="2"/>
            <c:bubble3D val="0"/>
            <c:extLst>
              <c:ext xmlns:c16="http://schemas.microsoft.com/office/drawing/2014/chart" uri="{C3380CC4-5D6E-409C-BE32-E72D297353CC}">
                <c16:uniqueId val="{00000014-1F3D-4B31-A756-E5DA8DD7A870}"/>
              </c:ext>
            </c:extLst>
          </c:dPt>
          <c:dPt>
            <c:idx val="3"/>
            <c:bubble3D val="0"/>
            <c:extLst>
              <c:ext xmlns:c16="http://schemas.microsoft.com/office/drawing/2014/chart" uri="{C3380CC4-5D6E-409C-BE32-E72D297353CC}">
                <c16:uniqueId val="{00000015-1F3D-4B31-A756-E5DA8DD7A870}"/>
              </c:ext>
            </c:extLst>
          </c:dPt>
          <c:dPt>
            <c:idx val="4"/>
            <c:bubble3D val="0"/>
            <c:extLst>
              <c:ext xmlns:c16="http://schemas.microsoft.com/office/drawing/2014/chart" uri="{C3380CC4-5D6E-409C-BE32-E72D297353CC}">
                <c16:uniqueId val="{00000016-1F3D-4B31-A756-E5DA8DD7A870}"/>
              </c:ext>
            </c:extLst>
          </c:dPt>
          <c:dPt>
            <c:idx val="5"/>
            <c:bubble3D val="0"/>
            <c:extLst>
              <c:ext xmlns:c16="http://schemas.microsoft.com/office/drawing/2014/chart" uri="{C3380CC4-5D6E-409C-BE32-E72D297353CC}">
                <c16:uniqueId val="{00000017-1F3D-4B31-A756-E5DA8DD7A870}"/>
              </c:ext>
            </c:extLst>
          </c:dPt>
          <c:dPt>
            <c:idx val="6"/>
            <c:bubble3D val="0"/>
            <c:extLst>
              <c:ext xmlns:c16="http://schemas.microsoft.com/office/drawing/2014/chart" uri="{C3380CC4-5D6E-409C-BE32-E72D297353CC}">
                <c16:uniqueId val="{00000018-1F3D-4B31-A756-E5DA8DD7A870}"/>
              </c:ext>
            </c:extLst>
          </c:dPt>
          <c:dPt>
            <c:idx val="7"/>
            <c:bubble3D val="0"/>
            <c:extLst>
              <c:ext xmlns:c16="http://schemas.microsoft.com/office/drawing/2014/chart" uri="{C3380CC4-5D6E-409C-BE32-E72D297353CC}">
                <c16:uniqueId val="{00000019-1F3D-4B31-A756-E5DA8DD7A870}"/>
              </c:ext>
            </c:extLst>
          </c:dPt>
          <c:dPt>
            <c:idx val="8"/>
            <c:bubble3D val="0"/>
            <c:extLst>
              <c:ext xmlns:c16="http://schemas.microsoft.com/office/drawing/2014/chart" uri="{C3380CC4-5D6E-409C-BE32-E72D297353CC}">
                <c16:uniqueId val="{0000001A-1F3D-4B31-A756-E5DA8DD7A870}"/>
              </c:ext>
            </c:extLst>
          </c:dPt>
          <c:dPt>
            <c:idx val="9"/>
            <c:bubble3D val="0"/>
            <c:extLst>
              <c:ext xmlns:c16="http://schemas.microsoft.com/office/drawing/2014/chart" uri="{C3380CC4-5D6E-409C-BE32-E72D297353CC}">
                <c16:uniqueId val="{0000001B-1F3D-4B31-A756-E5DA8DD7A870}"/>
              </c:ext>
            </c:extLst>
          </c:dPt>
          <c:dPt>
            <c:idx val="10"/>
            <c:bubble3D val="0"/>
            <c:extLst>
              <c:ext xmlns:c16="http://schemas.microsoft.com/office/drawing/2014/chart" uri="{C3380CC4-5D6E-409C-BE32-E72D297353CC}">
                <c16:uniqueId val="{0000001C-1F3D-4B31-A756-E5DA8DD7A870}"/>
              </c:ext>
            </c:extLst>
          </c:dPt>
          <c:dPt>
            <c:idx val="11"/>
            <c:bubble3D val="0"/>
            <c:extLst>
              <c:ext xmlns:c16="http://schemas.microsoft.com/office/drawing/2014/chart" uri="{C3380CC4-5D6E-409C-BE32-E72D297353CC}">
                <c16:uniqueId val="{0000001D-1F3D-4B31-A756-E5DA8DD7A870}"/>
              </c:ext>
            </c:extLst>
          </c:dPt>
          <c:dPt>
            <c:idx val="12"/>
            <c:bubble3D val="0"/>
            <c:extLst>
              <c:ext xmlns:c16="http://schemas.microsoft.com/office/drawing/2014/chart" uri="{C3380CC4-5D6E-409C-BE32-E72D297353CC}">
                <c16:uniqueId val="{0000001E-1F3D-4B31-A756-E5DA8DD7A870}"/>
              </c:ext>
            </c:extLst>
          </c:dPt>
          <c:dPt>
            <c:idx val="13"/>
            <c:marker>
              <c:symbol val="none"/>
            </c:marker>
            <c:bubble3D val="0"/>
            <c:extLst>
              <c:ext xmlns:c16="http://schemas.microsoft.com/office/drawing/2014/chart" uri="{C3380CC4-5D6E-409C-BE32-E72D297353CC}">
                <c16:uniqueId val="{0000001F-1F3D-4B31-A756-E5DA8DD7A870}"/>
              </c:ext>
            </c:extLst>
          </c:dPt>
          <c:dPt>
            <c:idx val="14"/>
            <c:marker>
              <c:symbol val="none"/>
            </c:marker>
            <c:bubble3D val="0"/>
            <c:extLst>
              <c:ext xmlns:c16="http://schemas.microsoft.com/office/drawing/2014/chart" uri="{C3380CC4-5D6E-409C-BE32-E72D297353CC}">
                <c16:uniqueId val="{00000020-1F3D-4B31-A756-E5DA8DD7A870}"/>
              </c:ext>
            </c:extLst>
          </c:dPt>
          <c:dPt>
            <c:idx val="15"/>
            <c:marker>
              <c:symbol val="none"/>
            </c:marker>
            <c:bubble3D val="0"/>
            <c:extLst>
              <c:ext xmlns:c16="http://schemas.microsoft.com/office/drawing/2014/chart" uri="{C3380CC4-5D6E-409C-BE32-E72D297353CC}">
                <c16:uniqueId val="{00000021-1F3D-4B31-A756-E5DA8DD7A870}"/>
              </c:ext>
            </c:extLst>
          </c:dPt>
          <c:dPt>
            <c:idx val="16"/>
            <c:marker>
              <c:symbol val="none"/>
            </c:marker>
            <c:bubble3D val="0"/>
            <c:extLst>
              <c:ext xmlns:c16="http://schemas.microsoft.com/office/drawing/2014/chart" uri="{C3380CC4-5D6E-409C-BE32-E72D297353CC}">
                <c16:uniqueId val="{00000022-1F3D-4B31-A756-E5DA8DD7A870}"/>
              </c:ext>
            </c:extLst>
          </c:dPt>
          <c:cat>
            <c:strRef>
              <c:f>Sheet1!$A$2:$A$18</c:f>
              <c:strCache>
                <c:ptCount val="17"/>
                <c:pt idx="0">
                  <c:v>2013-1</c:v>
                </c:pt>
                <c:pt idx="1">
                  <c:v>2</c:v>
                </c:pt>
                <c:pt idx="2">
                  <c:v>3</c:v>
                </c:pt>
                <c:pt idx="3">
                  <c:v>4</c:v>
                </c:pt>
                <c:pt idx="4">
                  <c:v>2014-1</c:v>
                </c:pt>
                <c:pt idx="5">
                  <c:v>2</c:v>
                </c:pt>
                <c:pt idx="6">
                  <c:v>3</c:v>
                </c:pt>
                <c:pt idx="7">
                  <c:v>4</c:v>
                </c:pt>
                <c:pt idx="8">
                  <c:v>2015-1</c:v>
                </c:pt>
                <c:pt idx="9">
                  <c:v>2</c:v>
                </c:pt>
                <c:pt idx="10">
                  <c:v>3</c:v>
                </c:pt>
                <c:pt idx="11">
                  <c:v>4</c:v>
                </c:pt>
                <c:pt idx="12">
                  <c:v>2016-1</c:v>
                </c:pt>
                <c:pt idx="13">
                  <c:v>2 (p)</c:v>
                </c:pt>
                <c:pt idx="14">
                  <c:v>3 (p)</c:v>
                </c:pt>
                <c:pt idx="15">
                  <c:v>4 (p)</c:v>
                </c:pt>
                <c:pt idx="16">
                  <c:v>2017-1 (p)</c:v>
                </c:pt>
              </c:strCache>
            </c:strRef>
          </c:cat>
          <c:val>
            <c:numRef>
              <c:f>Sheet1!$C$2:$C$18</c:f>
              <c:numCache>
                <c:formatCode>0.0%</c:formatCode>
                <c:ptCount val="17"/>
                <c:pt idx="0">
                  <c:v>2.1278977028841073E-2</c:v>
                </c:pt>
                <c:pt idx="1">
                  <c:v>3.6035249768595845E-2</c:v>
                </c:pt>
                <c:pt idx="2">
                  <c:v>5.1587142812855369E-2</c:v>
                </c:pt>
                <c:pt idx="3">
                  <c:v>6.4307029056359433E-2</c:v>
                </c:pt>
                <c:pt idx="4">
                  <c:v>9.8713116756914632E-2</c:v>
                </c:pt>
                <c:pt idx="5">
                  <c:v>0.10132563940728234</c:v>
                </c:pt>
                <c:pt idx="6">
                  <c:v>9.7319943325499203E-2</c:v>
                </c:pt>
                <c:pt idx="7">
                  <c:v>9.4781882767236203E-2</c:v>
                </c:pt>
                <c:pt idx="8">
                  <c:v>7.9747290747614663E-2</c:v>
                </c:pt>
                <c:pt idx="9">
                  <c:v>6.9358398430619195E-2</c:v>
                </c:pt>
                <c:pt idx="10">
                  <c:v>5.7257545121267572E-2</c:v>
                </c:pt>
                <c:pt idx="11">
                  <c:v>4.4199777159577236E-2</c:v>
                </c:pt>
                <c:pt idx="12">
                  <c:v>4.6702669257325136E-2</c:v>
                </c:pt>
                <c:pt idx="13">
                  <c:v>5.3380705893081526E-2</c:v>
                </c:pt>
                <c:pt idx="14">
                  <c:v>7.2717655502772427E-2</c:v>
                </c:pt>
                <c:pt idx="15">
                  <c:v>8.5872589270121091E-2</c:v>
                </c:pt>
                <c:pt idx="16">
                  <c:v>9.6505440772521434E-2</c:v>
                </c:pt>
              </c:numCache>
            </c:numRef>
          </c:val>
          <c:smooth val="1"/>
          <c:extLst>
            <c:ext xmlns:c16="http://schemas.microsoft.com/office/drawing/2014/chart" uri="{C3380CC4-5D6E-409C-BE32-E72D297353CC}">
              <c16:uniqueId val="{00000023-1F3D-4B31-A756-E5DA8DD7A870}"/>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4-1F3D-4B31-A756-E5DA8DD7A870}"/>
              </c:ext>
            </c:extLst>
          </c:dPt>
          <c:dPt>
            <c:idx val="1"/>
            <c:marker>
              <c:symbol val="none"/>
            </c:marker>
            <c:bubble3D val="0"/>
            <c:extLst>
              <c:ext xmlns:c16="http://schemas.microsoft.com/office/drawing/2014/chart" uri="{C3380CC4-5D6E-409C-BE32-E72D297353CC}">
                <c16:uniqueId val="{00000025-1F3D-4B31-A756-E5DA8DD7A870}"/>
              </c:ext>
            </c:extLst>
          </c:dPt>
          <c:dPt>
            <c:idx val="2"/>
            <c:marker>
              <c:symbol val="none"/>
            </c:marker>
            <c:bubble3D val="0"/>
            <c:extLst>
              <c:ext xmlns:c16="http://schemas.microsoft.com/office/drawing/2014/chart" uri="{C3380CC4-5D6E-409C-BE32-E72D297353CC}">
                <c16:uniqueId val="{00000026-1F3D-4B31-A756-E5DA8DD7A870}"/>
              </c:ext>
            </c:extLst>
          </c:dPt>
          <c:dPt>
            <c:idx val="3"/>
            <c:marker>
              <c:symbol val="none"/>
            </c:marker>
            <c:bubble3D val="0"/>
            <c:extLst>
              <c:ext xmlns:c16="http://schemas.microsoft.com/office/drawing/2014/chart" uri="{C3380CC4-5D6E-409C-BE32-E72D297353CC}">
                <c16:uniqueId val="{00000027-1F3D-4B31-A756-E5DA8DD7A870}"/>
              </c:ext>
            </c:extLst>
          </c:dPt>
          <c:dPt>
            <c:idx val="4"/>
            <c:marker>
              <c:symbol val="none"/>
            </c:marker>
            <c:bubble3D val="0"/>
            <c:extLst>
              <c:ext xmlns:c16="http://schemas.microsoft.com/office/drawing/2014/chart" uri="{C3380CC4-5D6E-409C-BE32-E72D297353CC}">
                <c16:uniqueId val="{00000028-1F3D-4B31-A756-E5DA8DD7A870}"/>
              </c:ext>
            </c:extLst>
          </c:dPt>
          <c:dPt>
            <c:idx val="5"/>
            <c:marker>
              <c:symbol val="none"/>
            </c:marker>
            <c:bubble3D val="0"/>
            <c:extLst>
              <c:ext xmlns:c16="http://schemas.microsoft.com/office/drawing/2014/chart" uri="{C3380CC4-5D6E-409C-BE32-E72D297353CC}">
                <c16:uniqueId val="{00000029-1F3D-4B31-A756-E5DA8DD7A870}"/>
              </c:ext>
            </c:extLst>
          </c:dPt>
          <c:dPt>
            <c:idx val="6"/>
            <c:marker>
              <c:symbol val="none"/>
            </c:marker>
            <c:bubble3D val="0"/>
            <c:extLst>
              <c:ext xmlns:c16="http://schemas.microsoft.com/office/drawing/2014/chart" uri="{C3380CC4-5D6E-409C-BE32-E72D297353CC}">
                <c16:uniqueId val="{0000002A-1F3D-4B31-A756-E5DA8DD7A870}"/>
              </c:ext>
            </c:extLst>
          </c:dPt>
          <c:dPt>
            <c:idx val="7"/>
            <c:marker>
              <c:symbol val="none"/>
            </c:marker>
            <c:bubble3D val="0"/>
            <c:extLst>
              <c:ext xmlns:c16="http://schemas.microsoft.com/office/drawing/2014/chart" uri="{C3380CC4-5D6E-409C-BE32-E72D297353CC}">
                <c16:uniqueId val="{0000002B-1F3D-4B31-A756-E5DA8DD7A870}"/>
              </c:ext>
            </c:extLst>
          </c:dPt>
          <c:dPt>
            <c:idx val="8"/>
            <c:marker>
              <c:symbol val="none"/>
            </c:marker>
            <c:bubble3D val="0"/>
            <c:extLst>
              <c:ext xmlns:c16="http://schemas.microsoft.com/office/drawing/2014/chart" uri="{C3380CC4-5D6E-409C-BE32-E72D297353CC}">
                <c16:uniqueId val="{0000002C-1F3D-4B31-A756-E5DA8DD7A870}"/>
              </c:ext>
            </c:extLst>
          </c:dPt>
          <c:dPt>
            <c:idx val="9"/>
            <c:marker>
              <c:symbol val="none"/>
            </c:marker>
            <c:bubble3D val="0"/>
            <c:extLst>
              <c:ext xmlns:c16="http://schemas.microsoft.com/office/drawing/2014/chart" uri="{C3380CC4-5D6E-409C-BE32-E72D297353CC}">
                <c16:uniqueId val="{0000002D-1F3D-4B31-A756-E5DA8DD7A870}"/>
              </c:ext>
            </c:extLst>
          </c:dPt>
          <c:dPt>
            <c:idx val="10"/>
            <c:marker>
              <c:symbol val="none"/>
            </c:marker>
            <c:bubble3D val="0"/>
            <c:extLst>
              <c:ext xmlns:c16="http://schemas.microsoft.com/office/drawing/2014/chart" uri="{C3380CC4-5D6E-409C-BE32-E72D297353CC}">
                <c16:uniqueId val="{0000002E-1F3D-4B31-A756-E5DA8DD7A870}"/>
              </c:ext>
            </c:extLst>
          </c:dPt>
          <c:dPt>
            <c:idx val="11"/>
            <c:marker>
              <c:symbol val="none"/>
            </c:marker>
            <c:bubble3D val="0"/>
            <c:extLst>
              <c:ext xmlns:c16="http://schemas.microsoft.com/office/drawing/2014/chart" uri="{C3380CC4-5D6E-409C-BE32-E72D297353CC}">
                <c16:uniqueId val="{0000002F-1F3D-4B31-A756-E5DA8DD7A870}"/>
              </c:ext>
            </c:extLst>
          </c:dPt>
          <c:dPt>
            <c:idx val="12"/>
            <c:marker>
              <c:symbol val="none"/>
            </c:marker>
            <c:bubble3D val="0"/>
            <c:extLst>
              <c:ext xmlns:c16="http://schemas.microsoft.com/office/drawing/2014/chart" uri="{C3380CC4-5D6E-409C-BE32-E72D297353CC}">
                <c16:uniqueId val="{00000030-1F3D-4B31-A756-E5DA8DD7A870}"/>
              </c:ext>
            </c:extLst>
          </c:dPt>
          <c:dLbls>
            <c:spPr>
              <a:noFill/>
              <a:ln>
                <a:noFill/>
              </a:ln>
              <a:effectLst/>
            </c:spPr>
            <c:txPr>
              <a:bodyPr/>
              <a:lstStyle/>
              <a:p>
                <a:pPr>
                  <a:defRPr sz="10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2013-1</c:v>
                </c:pt>
                <c:pt idx="1">
                  <c:v>2</c:v>
                </c:pt>
                <c:pt idx="2">
                  <c:v>3</c:v>
                </c:pt>
                <c:pt idx="3">
                  <c:v>4</c:v>
                </c:pt>
                <c:pt idx="4">
                  <c:v>2014-1</c:v>
                </c:pt>
                <c:pt idx="5">
                  <c:v>2</c:v>
                </c:pt>
                <c:pt idx="6">
                  <c:v>3</c:v>
                </c:pt>
                <c:pt idx="7">
                  <c:v>4</c:v>
                </c:pt>
                <c:pt idx="8">
                  <c:v>2015-1</c:v>
                </c:pt>
                <c:pt idx="9">
                  <c:v>2</c:v>
                </c:pt>
                <c:pt idx="10">
                  <c:v>3</c:v>
                </c:pt>
                <c:pt idx="11">
                  <c:v>4</c:v>
                </c:pt>
                <c:pt idx="12">
                  <c:v>2016-1</c:v>
                </c:pt>
                <c:pt idx="13">
                  <c:v>2 (p)</c:v>
                </c:pt>
                <c:pt idx="14">
                  <c:v>3 (p)</c:v>
                </c:pt>
                <c:pt idx="15">
                  <c:v>4 (p)</c:v>
                </c:pt>
                <c:pt idx="16">
                  <c:v>2017-1 (p)</c:v>
                </c:pt>
              </c:strCache>
            </c:strRef>
          </c:cat>
          <c:val>
            <c:numRef>
              <c:f>Sheet1!$D$2:$D$18</c:f>
              <c:numCache>
                <c:formatCode>0.0%</c:formatCode>
                <c:ptCount val="17"/>
                <c:pt idx="0">
                  <c:v>2.1278977028841073E-2</c:v>
                </c:pt>
                <c:pt idx="1">
                  <c:v>3.6035249768595845E-2</c:v>
                </c:pt>
                <c:pt idx="2">
                  <c:v>5.1587142812855369E-2</c:v>
                </c:pt>
                <c:pt idx="3">
                  <c:v>6.4307029056359433E-2</c:v>
                </c:pt>
                <c:pt idx="4">
                  <c:v>9.8713116756914632E-2</c:v>
                </c:pt>
                <c:pt idx="5">
                  <c:v>0.10132563940728234</c:v>
                </c:pt>
                <c:pt idx="6">
                  <c:v>9.7319943325499203E-2</c:v>
                </c:pt>
                <c:pt idx="7">
                  <c:v>9.4781882767236203E-2</c:v>
                </c:pt>
                <c:pt idx="8">
                  <c:v>7.9747290747614663E-2</c:v>
                </c:pt>
                <c:pt idx="9">
                  <c:v>6.9358398430619195E-2</c:v>
                </c:pt>
                <c:pt idx="10">
                  <c:v>5.7257545121267572E-2</c:v>
                </c:pt>
                <c:pt idx="11">
                  <c:v>4.4199777159577236E-2</c:v>
                </c:pt>
                <c:pt idx="12">
                  <c:v>4.6702669257325136E-2</c:v>
                </c:pt>
                <c:pt idx="13">
                  <c:v>5.3380705893081526E-2</c:v>
                </c:pt>
                <c:pt idx="14">
                  <c:v>7.2717655502772427E-2</c:v>
                </c:pt>
                <c:pt idx="15">
                  <c:v>8.5872589270121091E-2</c:v>
                </c:pt>
                <c:pt idx="16">
                  <c:v>9.6505440772521434E-2</c:v>
                </c:pt>
              </c:numCache>
            </c:numRef>
          </c:val>
          <c:smooth val="1"/>
          <c:extLst>
            <c:ext xmlns:c16="http://schemas.microsoft.com/office/drawing/2014/chart" uri="{C3380CC4-5D6E-409C-BE32-E72D297353CC}">
              <c16:uniqueId val="{00000031-1F3D-4B31-A756-E5DA8DD7A870}"/>
            </c:ext>
          </c:extLst>
        </c:ser>
        <c:dLbls>
          <c:showLegendKey val="0"/>
          <c:showVal val="0"/>
          <c:showCatName val="0"/>
          <c:showSerName val="0"/>
          <c:showPercent val="0"/>
          <c:showBubbleSize val="0"/>
        </c:dLbls>
        <c:marker val="1"/>
        <c:smooth val="0"/>
        <c:axId val="412754728"/>
        <c:axId val="412754336"/>
      </c:lineChart>
      <c:catAx>
        <c:axId val="412753552"/>
        <c:scaling>
          <c:orientation val="minMax"/>
        </c:scaling>
        <c:delete val="0"/>
        <c:axPos val="b"/>
        <c:numFmt formatCode="General" sourceLinked="0"/>
        <c:majorTickMark val="out"/>
        <c:minorTickMark val="none"/>
        <c:tickLblPos val="nextTo"/>
        <c:txPr>
          <a:bodyPr rot="-2700000"/>
          <a:lstStyle/>
          <a:p>
            <a:pPr>
              <a:defRPr sz="1050" b="0"/>
            </a:pPr>
            <a:endParaRPr lang="en-US"/>
          </a:p>
        </c:txPr>
        <c:crossAx val="412753944"/>
        <c:crosses val="autoZero"/>
        <c:auto val="1"/>
        <c:lblAlgn val="ctr"/>
        <c:lblOffset val="100"/>
        <c:noMultiLvlLbl val="0"/>
      </c:catAx>
      <c:valAx>
        <c:axId val="412753944"/>
        <c:scaling>
          <c:orientation val="minMax"/>
          <c:max val="400"/>
          <c:min val="200"/>
        </c:scaling>
        <c:delete val="0"/>
        <c:axPos val="l"/>
        <c:numFmt formatCode="&quot;$&quot;#,##0" sourceLinked="0"/>
        <c:majorTickMark val="out"/>
        <c:minorTickMark val="none"/>
        <c:tickLblPos val="nextTo"/>
        <c:txPr>
          <a:bodyPr/>
          <a:lstStyle/>
          <a:p>
            <a:pPr>
              <a:defRPr sz="1000" b="0"/>
            </a:pPr>
            <a:endParaRPr lang="en-US"/>
          </a:p>
        </c:txPr>
        <c:crossAx val="412753552"/>
        <c:crosses val="autoZero"/>
        <c:crossBetween val="between"/>
        <c:majorUnit val="25"/>
      </c:valAx>
      <c:valAx>
        <c:axId val="412754336"/>
        <c:scaling>
          <c:orientation val="minMax"/>
          <c:max val="0.15000000000000002"/>
          <c:min val="-0.15000000000000002"/>
        </c:scaling>
        <c:delete val="0"/>
        <c:axPos val="r"/>
        <c:numFmt formatCode="0%" sourceLinked="0"/>
        <c:majorTickMark val="out"/>
        <c:minorTickMark val="none"/>
        <c:tickLblPos val="nextTo"/>
        <c:txPr>
          <a:bodyPr/>
          <a:lstStyle/>
          <a:p>
            <a:pPr>
              <a:defRPr sz="1000" b="0"/>
            </a:pPr>
            <a:endParaRPr lang="en-US"/>
          </a:p>
        </c:txPr>
        <c:crossAx val="412754728"/>
        <c:crosses val="max"/>
        <c:crossBetween val="between"/>
      </c:valAx>
      <c:catAx>
        <c:axId val="412754728"/>
        <c:scaling>
          <c:orientation val="minMax"/>
        </c:scaling>
        <c:delete val="1"/>
        <c:axPos val="b"/>
        <c:numFmt formatCode="General" sourceLinked="1"/>
        <c:majorTickMark val="out"/>
        <c:minorTickMark val="none"/>
        <c:tickLblPos val="nextTo"/>
        <c:crossAx val="412754336"/>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8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AA13-4BD1-9813-420692457299}"/>
              </c:ext>
            </c:extLst>
          </c:dPt>
          <c:dPt>
            <c:idx val="5"/>
            <c:invertIfNegative val="0"/>
            <c:bubble3D val="0"/>
            <c:extLst>
              <c:ext xmlns:c16="http://schemas.microsoft.com/office/drawing/2014/chart" uri="{C3380CC4-5D6E-409C-BE32-E72D297353CC}">
                <c16:uniqueId val="{00000001-AA13-4BD1-9813-420692457299}"/>
              </c:ext>
            </c:extLst>
          </c:dPt>
          <c:dPt>
            <c:idx val="6"/>
            <c:invertIfNegative val="0"/>
            <c:bubble3D val="0"/>
            <c:extLst>
              <c:ext xmlns:c16="http://schemas.microsoft.com/office/drawing/2014/chart" uri="{C3380CC4-5D6E-409C-BE32-E72D297353CC}">
                <c16:uniqueId val="{00000002-AA13-4BD1-9813-420692457299}"/>
              </c:ext>
            </c:extLst>
          </c:dPt>
          <c:dPt>
            <c:idx val="7"/>
            <c:invertIfNegative val="0"/>
            <c:bubble3D val="0"/>
            <c:extLst>
              <c:ext xmlns:c16="http://schemas.microsoft.com/office/drawing/2014/chart" uri="{C3380CC4-5D6E-409C-BE32-E72D297353CC}">
                <c16:uniqueId val="{00000003-AA13-4BD1-9813-420692457299}"/>
              </c:ext>
            </c:extLst>
          </c:dPt>
          <c:dPt>
            <c:idx val="8"/>
            <c:invertIfNegative val="0"/>
            <c:bubble3D val="0"/>
            <c:extLst>
              <c:ext xmlns:c16="http://schemas.microsoft.com/office/drawing/2014/chart" uri="{C3380CC4-5D6E-409C-BE32-E72D297353CC}">
                <c16:uniqueId val="{00000004-AA13-4BD1-9813-420692457299}"/>
              </c:ext>
            </c:extLst>
          </c:dPt>
          <c:dPt>
            <c:idx val="9"/>
            <c:invertIfNegative val="0"/>
            <c:bubble3D val="0"/>
            <c:extLst>
              <c:ext xmlns:c16="http://schemas.microsoft.com/office/drawing/2014/chart" uri="{C3380CC4-5D6E-409C-BE32-E72D297353CC}">
                <c16:uniqueId val="{00000005-AA13-4BD1-9813-420692457299}"/>
              </c:ext>
            </c:extLst>
          </c:dPt>
          <c:dPt>
            <c:idx val="10"/>
            <c:invertIfNegative val="0"/>
            <c:bubble3D val="0"/>
            <c:extLst>
              <c:ext xmlns:c16="http://schemas.microsoft.com/office/drawing/2014/chart" uri="{C3380CC4-5D6E-409C-BE32-E72D297353CC}">
                <c16:uniqueId val="{00000006-AA13-4BD1-9813-420692457299}"/>
              </c:ext>
            </c:extLst>
          </c:dPt>
          <c:dPt>
            <c:idx val="11"/>
            <c:invertIfNegative val="0"/>
            <c:bubble3D val="0"/>
            <c:extLst>
              <c:ext xmlns:c16="http://schemas.microsoft.com/office/drawing/2014/chart" uri="{C3380CC4-5D6E-409C-BE32-E72D297353CC}">
                <c16:uniqueId val="{00000007-AA13-4BD1-9813-420692457299}"/>
              </c:ext>
            </c:extLst>
          </c:dPt>
          <c:dPt>
            <c:idx val="12"/>
            <c:invertIfNegative val="0"/>
            <c:bubble3D val="0"/>
            <c:extLst>
              <c:ext xmlns:c16="http://schemas.microsoft.com/office/drawing/2014/chart" uri="{C3380CC4-5D6E-409C-BE32-E72D297353CC}">
                <c16:uniqueId val="{00000008-AA13-4BD1-9813-420692457299}"/>
              </c:ext>
            </c:extLst>
          </c:dPt>
          <c:dPt>
            <c:idx val="13"/>
            <c:invertIfNegative val="0"/>
            <c:bubble3D val="0"/>
            <c:spPr>
              <a:solidFill>
                <a:schemeClr val="accent3"/>
              </a:solidFill>
            </c:spPr>
            <c:extLst>
              <c:ext xmlns:c16="http://schemas.microsoft.com/office/drawing/2014/chart" uri="{C3380CC4-5D6E-409C-BE32-E72D297353CC}">
                <c16:uniqueId val="{0000000A-AA13-4BD1-9813-420692457299}"/>
              </c:ext>
            </c:extLst>
          </c:dPt>
          <c:dPt>
            <c:idx val="14"/>
            <c:invertIfNegative val="0"/>
            <c:bubble3D val="0"/>
            <c:spPr>
              <a:solidFill>
                <a:schemeClr val="accent3"/>
              </a:solidFill>
            </c:spPr>
            <c:extLst>
              <c:ext xmlns:c16="http://schemas.microsoft.com/office/drawing/2014/chart" uri="{C3380CC4-5D6E-409C-BE32-E72D297353CC}">
                <c16:uniqueId val="{0000000C-AA13-4BD1-9813-420692457299}"/>
              </c:ext>
            </c:extLst>
          </c:dPt>
          <c:dPt>
            <c:idx val="15"/>
            <c:invertIfNegative val="0"/>
            <c:bubble3D val="0"/>
            <c:spPr>
              <a:solidFill>
                <a:schemeClr val="accent3"/>
              </a:solidFill>
            </c:spPr>
            <c:extLst>
              <c:ext xmlns:c16="http://schemas.microsoft.com/office/drawing/2014/chart" uri="{C3380CC4-5D6E-409C-BE32-E72D297353CC}">
                <c16:uniqueId val="{0000000E-AA13-4BD1-9813-420692457299}"/>
              </c:ext>
            </c:extLst>
          </c:dPt>
          <c:dPt>
            <c:idx val="16"/>
            <c:invertIfNegative val="0"/>
            <c:bubble3D val="0"/>
            <c:spPr>
              <a:solidFill>
                <a:schemeClr val="accent3"/>
              </a:solidFill>
            </c:spPr>
            <c:extLst>
              <c:ext xmlns:c16="http://schemas.microsoft.com/office/drawing/2014/chart" uri="{C3380CC4-5D6E-409C-BE32-E72D297353CC}">
                <c16:uniqueId val="{00000010-AA13-4BD1-9813-420692457299}"/>
              </c:ext>
            </c:extLst>
          </c:dPt>
          <c:dLbls>
            <c:numFmt formatCode="#,##0.0" sourceLinked="0"/>
            <c:spPr>
              <a:noFill/>
              <a:ln>
                <a:noFill/>
              </a:ln>
              <a:effectLst/>
            </c:spPr>
            <c:txPr>
              <a:bodyPr/>
              <a:lstStyle/>
              <a:p>
                <a:pPr>
                  <a:defRPr sz="900">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2014-1</c:v>
                </c:pt>
                <c:pt idx="4">
                  <c:v>2</c:v>
                </c:pt>
                <c:pt idx="5">
                  <c:v>3</c:v>
                </c:pt>
                <c:pt idx="6">
                  <c:v>4</c:v>
                </c:pt>
                <c:pt idx="7">
                  <c:v>2015-1</c:v>
                </c:pt>
                <c:pt idx="8">
                  <c:v>2</c:v>
                </c:pt>
                <c:pt idx="9">
                  <c:v>3</c:v>
                </c:pt>
                <c:pt idx="10">
                  <c:v>4</c:v>
                </c:pt>
                <c:pt idx="11">
                  <c:v>2016-1</c:v>
                </c:pt>
                <c:pt idx="12">
                  <c:v>2</c:v>
                </c:pt>
                <c:pt idx="13">
                  <c:v>3 (p)</c:v>
                </c:pt>
                <c:pt idx="14">
                  <c:v>4 (p)</c:v>
                </c:pt>
                <c:pt idx="15">
                  <c:v>2017-1 (p)</c:v>
                </c:pt>
                <c:pt idx="16">
                  <c:v>2 (p)</c:v>
                </c:pt>
              </c:strCache>
            </c:strRef>
          </c:cat>
          <c:val>
            <c:numRef>
              <c:f>Sheet1!$B$2:$B$18</c:f>
              <c:numCache>
                <c:formatCode>"$"#,##0.0</c:formatCode>
                <c:ptCount val="17"/>
                <c:pt idx="0">
                  <c:v>241.62237120409583</c:v>
                </c:pt>
                <c:pt idx="1">
                  <c:v>246.03527354877954</c:v>
                </c:pt>
                <c:pt idx="2">
                  <c:v>249.65917956546838</c:v>
                </c:pt>
                <c:pt idx="3">
                  <c:v>256.87957334732806</c:v>
                </c:pt>
                <c:pt idx="4">
                  <c:v>262.96023426655603</c:v>
                </c:pt>
                <c:pt idx="5">
                  <c:v>269.38126812387361</c:v>
                </c:pt>
                <c:pt idx="6">
                  <c:v>272.61277283167055</c:v>
                </c:pt>
                <c:pt idx="7">
                  <c:v>277.15298747619693</c:v>
                </c:pt>
                <c:pt idx="8">
                  <c:v>281.39714840674708</c:v>
                </c:pt>
                <c:pt idx="9">
                  <c:v>285.23842363465445</c:v>
                </c:pt>
                <c:pt idx="10">
                  <c:v>285.66442909487603</c:v>
                </c:pt>
                <c:pt idx="11">
                  <c:v>291.17351731547166</c:v>
                </c:pt>
                <c:pt idx="12">
                  <c:v>297.32711223382199</c:v>
                </c:pt>
                <c:pt idx="13">
                  <c:v>302.9068275158985</c:v>
                </c:pt>
                <c:pt idx="14">
                  <c:v>307.67737348737876</c:v>
                </c:pt>
                <c:pt idx="15">
                  <c:v>314.50897091593157</c:v>
                </c:pt>
                <c:pt idx="16">
                  <c:v>320.8399534932766</c:v>
                </c:pt>
              </c:numCache>
            </c:numRef>
          </c:val>
          <c:extLst>
            <c:ext xmlns:c16="http://schemas.microsoft.com/office/drawing/2014/chart" uri="{C3380CC4-5D6E-409C-BE32-E72D297353CC}">
              <c16:uniqueId val="{00000011-AA13-4BD1-9813-420692457299}"/>
            </c:ext>
          </c:extLst>
        </c:ser>
        <c:dLbls>
          <c:showLegendKey val="0"/>
          <c:showVal val="0"/>
          <c:showCatName val="0"/>
          <c:showSerName val="0"/>
          <c:showPercent val="0"/>
          <c:showBubbleSize val="0"/>
        </c:dLbls>
        <c:gapWidth val="70"/>
        <c:axId val="412740616"/>
        <c:axId val="412740224"/>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2-AA13-4BD1-9813-420692457299}"/>
              </c:ext>
            </c:extLst>
          </c:dPt>
          <c:dPt>
            <c:idx val="1"/>
            <c:bubble3D val="0"/>
            <c:extLst>
              <c:ext xmlns:c16="http://schemas.microsoft.com/office/drawing/2014/chart" uri="{C3380CC4-5D6E-409C-BE32-E72D297353CC}">
                <c16:uniqueId val="{00000013-AA13-4BD1-9813-420692457299}"/>
              </c:ext>
            </c:extLst>
          </c:dPt>
          <c:dPt>
            <c:idx val="2"/>
            <c:bubble3D val="0"/>
            <c:extLst>
              <c:ext xmlns:c16="http://schemas.microsoft.com/office/drawing/2014/chart" uri="{C3380CC4-5D6E-409C-BE32-E72D297353CC}">
                <c16:uniqueId val="{00000014-AA13-4BD1-9813-420692457299}"/>
              </c:ext>
            </c:extLst>
          </c:dPt>
          <c:dPt>
            <c:idx val="3"/>
            <c:bubble3D val="0"/>
            <c:extLst>
              <c:ext xmlns:c16="http://schemas.microsoft.com/office/drawing/2014/chart" uri="{C3380CC4-5D6E-409C-BE32-E72D297353CC}">
                <c16:uniqueId val="{00000015-AA13-4BD1-9813-420692457299}"/>
              </c:ext>
            </c:extLst>
          </c:dPt>
          <c:dPt>
            <c:idx val="4"/>
            <c:bubble3D val="0"/>
            <c:extLst>
              <c:ext xmlns:c16="http://schemas.microsoft.com/office/drawing/2014/chart" uri="{C3380CC4-5D6E-409C-BE32-E72D297353CC}">
                <c16:uniqueId val="{00000016-AA13-4BD1-9813-420692457299}"/>
              </c:ext>
            </c:extLst>
          </c:dPt>
          <c:dPt>
            <c:idx val="5"/>
            <c:bubble3D val="0"/>
            <c:extLst>
              <c:ext xmlns:c16="http://schemas.microsoft.com/office/drawing/2014/chart" uri="{C3380CC4-5D6E-409C-BE32-E72D297353CC}">
                <c16:uniqueId val="{00000017-AA13-4BD1-9813-420692457299}"/>
              </c:ext>
            </c:extLst>
          </c:dPt>
          <c:dPt>
            <c:idx val="6"/>
            <c:bubble3D val="0"/>
            <c:extLst>
              <c:ext xmlns:c16="http://schemas.microsoft.com/office/drawing/2014/chart" uri="{C3380CC4-5D6E-409C-BE32-E72D297353CC}">
                <c16:uniqueId val="{00000018-AA13-4BD1-9813-420692457299}"/>
              </c:ext>
            </c:extLst>
          </c:dPt>
          <c:dPt>
            <c:idx val="7"/>
            <c:bubble3D val="0"/>
            <c:extLst>
              <c:ext xmlns:c16="http://schemas.microsoft.com/office/drawing/2014/chart" uri="{C3380CC4-5D6E-409C-BE32-E72D297353CC}">
                <c16:uniqueId val="{00000019-AA13-4BD1-9813-420692457299}"/>
              </c:ext>
            </c:extLst>
          </c:dPt>
          <c:dPt>
            <c:idx val="8"/>
            <c:bubble3D val="0"/>
            <c:extLst>
              <c:ext xmlns:c16="http://schemas.microsoft.com/office/drawing/2014/chart" uri="{C3380CC4-5D6E-409C-BE32-E72D297353CC}">
                <c16:uniqueId val="{0000001A-AA13-4BD1-9813-420692457299}"/>
              </c:ext>
            </c:extLst>
          </c:dPt>
          <c:dPt>
            <c:idx val="9"/>
            <c:bubble3D val="0"/>
            <c:extLst>
              <c:ext xmlns:c16="http://schemas.microsoft.com/office/drawing/2014/chart" uri="{C3380CC4-5D6E-409C-BE32-E72D297353CC}">
                <c16:uniqueId val="{0000001B-AA13-4BD1-9813-420692457299}"/>
              </c:ext>
            </c:extLst>
          </c:dPt>
          <c:dPt>
            <c:idx val="10"/>
            <c:bubble3D val="0"/>
            <c:extLst>
              <c:ext xmlns:c16="http://schemas.microsoft.com/office/drawing/2014/chart" uri="{C3380CC4-5D6E-409C-BE32-E72D297353CC}">
                <c16:uniqueId val="{0000001C-AA13-4BD1-9813-420692457299}"/>
              </c:ext>
            </c:extLst>
          </c:dPt>
          <c:dPt>
            <c:idx val="11"/>
            <c:bubble3D val="0"/>
            <c:extLst>
              <c:ext xmlns:c16="http://schemas.microsoft.com/office/drawing/2014/chart" uri="{C3380CC4-5D6E-409C-BE32-E72D297353CC}">
                <c16:uniqueId val="{0000001D-AA13-4BD1-9813-420692457299}"/>
              </c:ext>
            </c:extLst>
          </c:dPt>
          <c:dPt>
            <c:idx val="12"/>
            <c:bubble3D val="0"/>
            <c:extLst>
              <c:ext xmlns:c16="http://schemas.microsoft.com/office/drawing/2014/chart" uri="{C3380CC4-5D6E-409C-BE32-E72D297353CC}">
                <c16:uniqueId val="{0000001E-AA13-4BD1-9813-420692457299}"/>
              </c:ext>
            </c:extLst>
          </c:dPt>
          <c:dPt>
            <c:idx val="13"/>
            <c:marker>
              <c:symbol val="none"/>
            </c:marker>
            <c:bubble3D val="0"/>
            <c:extLst>
              <c:ext xmlns:c16="http://schemas.microsoft.com/office/drawing/2014/chart" uri="{C3380CC4-5D6E-409C-BE32-E72D297353CC}">
                <c16:uniqueId val="{0000001F-AA13-4BD1-9813-420692457299}"/>
              </c:ext>
            </c:extLst>
          </c:dPt>
          <c:dPt>
            <c:idx val="14"/>
            <c:marker>
              <c:symbol val="none"/>
            </c:marker>
            <c:bubble3D val="0"/>
            <c:extLst>
              <c:ext xmlns:c16="http://schemas.microsoft.com/office/drawing/2014/chart" uri="{C3380CC4-5D6E-409C-BE32-E72D297353CC}">
                <c16:uniqueId val="{00000020-AA13-4BD1-9813-420692457299}"/>
              </c:ext>
            </c:extLst>
          </c:dPt>
          <c:dPt>
            <c:idx val="15"/>
            <c:marker>
              <c:symbol val="none"/>
            </c:marker>
            <c:bubble3D val="0"/>
            <c:extLst>
              <c:ext xmlns:c16="http://schemas.microsoft.com/office/drawing/2014/chart" uri="{C3380CC4-5D6E-409C-BE32-E72D297353CC}">
                <c16:uniqueId val="{00000021-AA13-4BD1-9813-420692457299}"/>
              </c:ext>
            </c:extLst>
          </c:dPt>
          <c:dPt>
            <c:idx val="16"/>
            <c:marker>
              <c:symbol val="none"/>
            </c:marker>
            <c:bubble3D val="0"/>
            <c:extLst>
              <c:ext xmlns:c16="http://schemas.microsoft.com/office/drawing/2014/chart" uri="{C3380CC4-5D6E-409C-BE32-E72D297353CC}">
                <c16:uniqueId val="{00000022-AA13-4BD1-9813-420692457299}"/>
              </c:ext>
            </c:extLst>
          </c:dPt>
          <c:cat>
            <c:strRef>
              <c:f>Sheet1!$A$2:$A$18</c:f>
              <c:strCache>
                <c:ptCount val="17"/>
                <c:pt idx="0">
                  <c:v>2</c:v>
                </c:pt>
                <c:pt idx="1">
                  <c:v>3</c:v>
                </c:pt>
                <c:pt idx="2">
                  <c:v>4</c:v>
                </c:pt>
                <c:pt idx="3">
                  <c:v>2014-1</c:v>
                </c:pt>
                <c:pt idx="4">
                  <c:v>2</c:v>
                </c:pt>
                <c:pt idx="5">
                  <c:v>3</c:v>
                </c:pt>
                <c:pt idx="6">
                  <c:v>4</c:v>
                </c:pt>
                <c:pt idx="7">
                  <c:v>2015-1</c:v>
                </c:pt>
                <c:pt idx="8">
                  <c:v>2</c:v>
                </c:pt>
                <c:pt idx="9">
                  <c:v>3</c:v>
                </c:pt>
                <c:pt idx="10">
                  <c:v>4</c:v>
                </c:pt>
                <c:pt idx="11">
                  <c:v>2016-1</c:v>
                </c:pt>
                <c:pt idx="12">
                  <c:v>2</c:v>
                </c:pt>
                <c:pt idx="13">
                  <c:v>3 (p)</c:v>
                </c:pt>
                <c:pt idx="14">
                  <c:v>4 (p)</c:v>
                </c:pt>
                <c:pt idx="15">
                  <c:v>2017-1 (p)</c:v>
                </c:pt>
                <c:pt idx="16">
                  <c:v>2 (p)</c:v>
                </c:pt>
              </c:strCache>
            </c:strRef>
          </c:cat>
          <c:val>
            <c:numRef>
              <c:f>Sheet1!$C$2:$C$18</c:f>
              <c:numCache>
                <c:formatCode>0.0%</c:formatCode>
                <c:ptCount val="17"/>
                <c:pt idx="0">
                  <c:v>3.6035249768595845E-2</c:v>
                </c:pt>
                <c:pt idx="1">
                  <c:v>5.1587142812855369E-2</c:v>
                </c:pt>
                <c:pt idx="2">
                  <c:v>6.4307029056359433E-2</c:v>
                </c:pt>
                <c:pt idx="3">
                  <c:v>8.1732773782617674E-2</c:v>
                </c:pt>
                <c:pt idx="4">
                  <c:v>8.8310792399418747E-2</c:v>
                </c:pt>
                <c:pt idx="5">
                  <c:v>9.4888811016219821E-2</c:v>
                </c:pt>
                <c:pt idx="6">
                  <c:v>9.1939712796272444E-2</c:v>
                </c:pt>
                <c:pt idx="7">
                  <c:v>7.892186157385539E-2</c:v>
                </c:pt>
                <c:pt idx="8">
                  <c:v>7.0112936245341206E-2</c:v>
                </c:pt>
                <c:pt idx="9">
                  <c:v>5.8865100833547901E-2</c:v>
                </c:pt>
                <c:pt idx="10">
                  <c:v>4.7876172960041208E-2</c:v>
                </c:pt>
                <c:pt idx="11">
                  <c:v>5.0587691537977264E-2</c:v>
                </c:pt>
                <c:pt idx="12">
                  <c:v>5.6610253221361262E-2</c:v>
                </c:pt>
                <c:pt idx="13">
                  <c:v>6.1942580021668192E-2</c:v>
                </c:pt>
                <c:pt idx="14">
                  <c:v>7.7058751984804275E-2</c:v>
                </c:pt>
                <c:pt idx="15">
                  <c:v>8.0142774712499421E-2</c:v>
                </c:pt>
                <c:pt idx="16">
                  <c:v>7.9080717136094103E-2</c:v>
                </c:pt>
              </c:numCache>
            </c:numRef>
          </c:val>
          <c:smooth val="1"/>
          <c:extLst>
            <c:ext xmlns:c16="http://schemas.microsoft.com/office/drawing/2014/chart" uri="{C3380CC4-5D6E-409C-BE32-E72D297353CC}">
              <c16:uniqueId val="{00000023-AA13-4BD1-9813-420692457299}"/>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4-AA13-4BD1-9813-420692457299}"/>
              </c:ext>
            </c:extLst>
          </c:dPt>
          <c:dPt>
            <c:idx val="1"/>
            <c:marker>
              <c:symbol val="none"/>
            </c:marker>
            <c:bubble3D val="0"/>
            <c:extLst>
              <c:ext xmlns:c16="http://schemas.microsoft.com/office/drawing/2014/chart" uri="{C3380CC4-5D6E-409C-BE32-E72D297353CC}">
                <c16:uniqueId val="{00000025-AA13-4BD1-9813-420692457299}"/>
              </c:ext>
            </c:extLst>
          </c:dPt>
          <c:dPt>
            <c:idx val="2"/>
            <c:marker>
              <c:symbol val="none"/>
            </c:marker>
            <c:bubble3D val="0"/>
            <c:extLst>
              <c:ext xmlns:c16="http://schemas.microsoft.com/office/drawing/2014/chart" uri="{C3380CC4-5D6E-409C-BE32-E72D297353CC}">
                <c16:uniqueId val="{00000026-AA13-4BD1-9813-420692457299}"/>
              </c:ext>
            </c:extLst>
          </c:dPt>
          <c:dPt>
            <c:idx val="3"/>
            <c:marker>
              <c:symbol val="none"/>
            </c:marker>
            <c:bubble3D val="0"/>
            <c:extLst>
              <c:ext xmlns:c16="http://schemas.microsoft.com/office/drawing/2014/chart" uri="{C3380CC4-5D6E-409C-BE32-E72D297353CC}">
                <c16:uniqueId val="{00000027-AA13-4BD1-9813-420692457299}"/>
              </c:ext>
            </c:extLst>
          </c:dPt>
          <c:dPt>
            <c:idx val="4"/>
            <c:marker>
              <c:symbol val="none"/>
            </c:marker>
            <c:bubble3D val="0"/>
            <c:extLst>
              <c:ext xmlns:c16="http://schemas.microsoft.com/office/drawing/2014/chart" uri="{C3380CC4-5D6E-409C-BE32-E72D297353CC}">
                <c16:uniqueId val="{00000028-AA13-4BD1-9813-420692457299}"/>
              </c:ext>
            </c:extLst>
          </c:dPt>
          <c:dPt>
            <c:idx val="5"/>
            <c:marker>
              <c:symbol val="none"/>
            </c:marker>
            <c:bubble3D val="0"/>
            <c:extLst>
              <c:ext xmlns:c16="http://schemas.microsoft.com/office/drawing/2014/chart" uri="{C3380CC4-5D6E-409C-BE32-E72D297353CC}">
                <c16:uniqueId val="{00000029-AA13-4BD1-9813-420692457299}"/>
              </c:ext>
            </c:extLst>
          </c:dPt>
          <c:dPt>
            <c:idx val="6"/>
            <c:marker>
              <c:symbol val="none"/>
            </c:marker>
            <c:bubble3D val="0"/>
            <c:extLst>
              <c:ext xmlns:c16="http://schemas.microsoft.com/office/drawing/2014/chart" uri="{C3380CC4-5D6E-409C-BE32-E72D297353CC}">
                <c16:uniqueId val="{0000002A-AA13-4BD1-9813-420692457299}"/>
              </c:ext>
            </c:extLst>
          </c:dPt>
          <c:dPt>
            <c:idx val="7"/>
            <c:marker>
              <c:symbol val="none"/>
            </c:marker>
            <c:bubble3D val="0"/>
            <c:extLst>
              <c:ext xmlns:c16="http://schemas.microsoft.com/office/drawing/2014/chart" uri="{C3380CC4-5D6E-409C-BE32-E72D297353CC}">
                <c16:uniqueId val="{0000002B-AA13-4BD1-9813-420692457299}"/>
              </c:ext>
            </c:extLst>
          </c:dPt>
          <c:dPt>
            <c:idx val="8"/>
            <c:marker>
              <c:symbol val="none"/>
            </c:marker>
            <c:bubble3D val="0"/>
            <c:extLst>
              <c:ext xmlns:c16="http://schemas.microsoft.com/office/drawing/2014/chart" uri="{C3380CC4-5D6E-409C-BE32-E72D297353CC}">
                <c16:uniqueId val="{0000002C-AA13-4BD1-9813-420692457299}"/>
              </c:ext>
            </c:extLst>
          </c:dPt>
          <c:dPt>
            <c:idx val="9"/>
            <c:marker>
              <c:symbol val="none"/>
            </c:marker>
            <c:bubble3D val="0"/>
            <c:extLst>
              <c:ext xmlns:c16="http://schemas.microsoft.com/office/drawing/2014/chart" uri="{C3380CC4-5D6E-409C-BE32-E72D297353CC}">
                <c16:uniqueId val="{0000002D-AA13-4BD1-9813-420692457299}"/>
              </c:ext>
            </c:extLst>
          </c:dPt>
          <c:dPt>
            <c:idx val="10"/>
            <c:marker>
              <c:symbol val="none"/>
            </c:marker>
            <c:bubble3D val="0"/>
            <c:extLst>
              <c:ext xmlns:c16="http://schemas.microsoft.com/office/drawing/2014/chart" uri="{C3380CC4-5D6E-409C-BE32-E72D297353CC}">
                <c16:uniqueId val="{0000002E-AA13-4BD1-9813-420692457299}"/>
              </c:ext>
            </c:extLst>
          </c:dPt>
          <c:dPt>
            <c:idx val="11"/>
            <c:marker>
              <c:symbol val="none"/>
            </c:marker>
            <c:bubble3D val="0"/>
            <c:extLst>
              <c:ext xmlns:c16="http://schemas.microsoft.com/office/drawing/2014/chart" uri="{C3380CC4-5D6E-409C-BE32-E72D297353CC}">
                <c16:uniqueId val="{0000002F-AA13-4BD1-9813-420692457299}"/>
              </c:ext>
            </c:extLst>
          </c:dPt>
          <c:dPt>
            <c:idx val="12"/>
            <c:marker>
              <c:symbol val="none"/>
            </c:marker>
            <c:bubble3D val="0"/>
            <c:extLst>
              <c:ext xmlns:c16="http://schemas.microsoft.com/office/drawing/2014/chart" uri="{C3380CC4-5D6E-409C-BE32-E72D297353CC}">
                <c16:uniqueId val="{00000030-AA13-4BD1-9813-420692457299}"/>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2014-1</c:v>
                </c:pt>
                <c:pt idx="4">
                  <c:v>2</c:v>
                </c:pt>
                <c:pt idx="5">
                  <c:v>3</c:v>
                </c:pt>
                <c:pt idx="6">
                  <c:v>4</c:v>
                </c:pt>
                <c:pt idx="7">
                  <c:v>2015-1</c:v>
                </c:pt>
                <c:pt idx="8">
                  <c:v>2</c:v>
                </c:pt>
                <c:pt idx="9">
                  <c:v>3</c:v>
                </c:pt>
                <c:pt idx="10">
                  <c:v>4</c:v>
                </c:pt>
                <c:pt idx="11">
                  <c:v>2016-1</c:v>
                </c:pt>
                <c:pt idx="12">
                  <c:v>2</c:v>
                </c:pt>
                <c:pt idx="13">
                  <c:v>3 (p)</c:v>
                </c:pt>
                <c:pt idx="14">
                  <c:v>4 (p)</c:v>
                </c:pt>
                <c:pt idx="15">
                  <c:v>2017-1 (p)</c:v>
                </c:pt>
                <c:pt idx="16">
                  <c:v>2 (p)</c:v>
                </c:pt>
              </c:strCache>
            </c:strRef>
          </c:cat>
          <c:val>
            <c:numRef>
              <c:f>Sheet1!$D$2:$D$18</c:f>
              <c:numCache>
                <c:formatCode>0.0%</c:formatCode>
                <c:ptCount val="17"/>
                <c:pt idx="0">
                  <c:v>3.6035249768595845E-2</c:v>
                </c:pt>
                <c:pt idx="1">
                  <c:v>5.1587142812855369E-2</c:v>
                </c:pt>
                <c:pt idx="2">
                  <c:v>6.4307029056359433E-2</c:v>
                </c:pt>
                <c:pt idx="3">
                  <c:v>8.1732773782617674E-2</c:v>
                </c:pt>
                <c:pt idx="4">
                  <c:v>8.8310792399418747E-2</c:v>
                </c:pt>
                <c:pt idx="5">
                  <c:v>9.4888811016219821E-2</c:v>
                </c:pt>
                <c:pt idx="6">
                  <c:v>9.1939712796272444E-2</c:v>
                </c:pt>
                <c:pt idx="7">
                  <c:v>7.892186157385539E-2</c:v>
                </c:pt>
                <c:pt idx="8">
                  <c:v>7.0112936245341206E-2</c:v>
                </c:pt>
                <c:pt idx="9">
                  <c:v>5.8865100833547901E-2</c:v>
                </c:pt>
                <c:pt idx="10">
                  <c:v>4.7876172960041208E-2</c:v>
                </c:pt>
                <c:pt idx="11">
                  <c:v>5.0587691537977264E-2</c:v>
                </c:pt>
                <c:pt idx="12">
                  <c:v>5.6610253221361262E-2</c:v>
                </c:pt>
                <c:pt idx="13">
                  <c:v>6.1942580021668192E-2</c:v>
                </c:pt>
                <c:pt idx="14">
                  <c:v>7.7058751984804275E-2</c:v>
                </c:pt>
                <c:pt idx="15">
                  <c:v>8.0142774712499421E-2</c:v>
                </c:pt>
                <c:pt idx="16">
                  <c:v>7.9080717136094103E-2</c:v>
                </c:pt>
              </c:numCache>
            </c:numRef>
          </c:val>
          <c:smooth val="1"/>
          <c:extLst>
            <c:ext xmlns:c16="http://schemas.microsoft.com/office/drawing/2014/chart" uri="{C3380CC4-5D6E-409C-BE32-E72D297353CC}">
              <c16:uniqueId val="{00000031-AA13-4BD1-9813-420692457299}"/>
            </c:ext>
          </c:extLst>
        </c:ser>
        <c:dLbls>
          <c:showLegendKey val="0"/>
          <c:showVal val="0"/>
          <c:showCatName val="0"/>
          <c:showSerName val="0"/>
          <c:showPercent val="0"/>
          <c:showBubbleSize val="0"/>
        </c:dLbls>
        <c:marker val="1"/>
        <c:smooth val="0"/>
        <c:axId val="411596192"/>
        <c:axId val="412739048"/>
      </c:lineChart>
      <c:catAx>
        <c:axId val="412740616"/>
        <c:scaling>
          <c:orientation val="minMax"/>
        </c:scaling>
        <c:delete val="0"/>
        <c:axPos val="b"/>
        <c:numFmt formatCode="General" sourceLinked="0"/>
        <c:majorTickMark val="out"/>
        <c:minorTickMark val="none"/>
        <c:tickLblPos val="nextTo"/>
        <c:txPr>
          <a:bodyPr rot="-2700000"/>
          <a:lstStyle/>
          <a:p>
            <a:pPr>
              <a:defRPr sz="1000" b="0">
                <a:solidFill>
                  <a:schemeClr val="accent1"/>
                </a:solidFill>
              </a:defRPr>
            </a:pPr>
            <a:endParaRPr lang="en-US"/>
          </a:p>
        </c:txPr>
        <c:crossAx val="412740224"/>
        <c:crosses val="autoZero"/>
        <c:auto val="1"/>
        <c:lblAlgn val="ctr"/>
        <c:lblOffset val="100"/>
        <c:noMultiLvlLbl val="0"/>
      </c:catAx>
      <c:valAx>
        <c:axId val="412740224"/>
        <c:scaling>
          <c:orientation val="minMax"/>
          <c:max val="425"/>
          <c:min val="225"/>
        </c:scaling>
        <c:delete val="0"/>
        <c:axPos val="l"/>
        <c:numFmt formatCode="&quot;$&quot;#,##0" sourceLinked="0"/>
        <c:majorTickMark val="out"/>
        <c:minorTickMark val="none"/>
        <c:tickLblPos val="nextTo"/>
        <c:txPr>
          <a:bodyPr/>
          <a:lstStyle/>
          <a:p>
            <a:pPr>
              <a:defRPr sz="1000" b="0">
                <a:solidFill>
                  <a:schemeClr val="accent1"/>
                </a:solidFill>
              </a:defRPr>
            </a:pPr>
            <a:endParaRPr lang="en-US"/>
          </a:p>
        </c:txPr>
        <c:crossAx val="412740616"/>
        <c:crosses val="autoZero"/>
        <c:crossBetween val="between"/>
        <c:majorUnit val="25"/>
      </c:valAx>
      <c:valAx>
        <c:axId val="412739048"/>
        <c:scaling>
          <c:orientation val="minMax"/>
          <c:max val="0.15000000000000002"/>
          <c:min val="-5.000000000000001E-2"/>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11596192"/>
        <c:crosses val="max"/>
        <c:crossBetween val="between"/>
      </c:valAx>
      <c:catAx>
        <c:axId val="411596192"/>
        <c:scaling>
          <c:orientation val="minMax"/>
        </c:scaling>
        <c:delete val="1"/>
        <c:axPos val="b"/>
        <c:numFmt formatCode="General" sourceLinked="1"/>
        <c:majorTickMark val="out"/>
        <c:minorTickMark val="none"/>
        <c:tickLblPos val="nextTo"/>
        <c:crossAx val="412739048"/>
        <c:crosses val="autoZero"/>
        <c:auto val="1"/>
        <c:lblAlgn val="ctr"/>
        <c:lblOffset val="100"/>
        <c:noMultiLvlLbl val="0"/>
      </c:catAx>
    </c:plotArea>
    <c:legend>
      <c:legendPos val="b"/>
      <c:legendEntry>
        <c:idx val="0"/>
        <c:delete val="1"/>
      </c:legendEntry>
      <c:legendEntry>
        <c:idx val="1"/>
        <c:txPr>
          <a:bodyPr/>
          <a:lstStyle/>
          <a:p>
            <a:pPr>
              <a:defRPr sz="1400">
                <a:solidFill>
                  <a:schemeClr val="accent1"/>
                </a:solidFill>
              </a:defRPr>
            </a:pPr>
            <a:endParaRPr lang="en-US"/>
          </a:p>
        </c:txPr>
      </c:legendEntry>
      <c:legendEntry>
        <c:idx val="2"/>
        <c:txPr>
          <a:bodyPr/>
          <a:lstStyle/>
          <a:p>
            <a:pPr>
              <a:defRPr sz="1400">
                <a:solidFill>
                  <a:schemeClr val="accent1"/>
                </a:solidFill>
              </a:defRPr>
            </a:pPr>
            <a:endParaRPr lang="en-US"/>
          </a:p>
        </c:txPr>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8B23-4BA3-ACD5-1B6BCB83423A}"/>
              </c:ext>
            </c:extLst>
          </c:dPt>
          <c:dPt>
            <c:idx val="5"/>
            <c:invertIfNegative val="0"/>
            <c:bubble3D val="0"/>
            <c:extLst>
              <c:ext xmlns:c16="http://schemas.microsoft.com/office/drawing/2014/chart" uri="{C3380CC4-5D6E-409C-BE32-E72D297353CC}">
                <c16:uniqueId val="{00000001-8B23-4BA3-ACD5-1B6BCB83423A}"/>
              </c:ext>
            </c:extLst>
          </c:dPt>
          <c:dPt>
            <c:idx val="6"/>
            <c:invertIfNegative val="0"/>
            <c:bubble3D val="0"/>
            <c:extLst>
              <c:ext xmlns:c16="http://schemas.microsoft.com/office/drawing/2014/chart" uri="{C3380CC4-5D6E-409C-BE32-E72D297353CC}">
                <c16:uniqueId val="{00000002-8B23-4BA3-ACD5-1B6BCB83423A}"/>
              </c:ext>
            </c:extLst>
          </c:dPt>
          <c:dPt>
            <c:idx val="7"/>
            <c:invertIfNegative val="0"/>
            <c:bubble3D val="0"/>
            <c:extLst>
              <c:ext xmlns:c16="http://schemas.microsoft.com/office/drawing/2014/chart" uri="{C3380CC4-5D6E-409C-BE32-E72D297353CC}">
                <c16:uniqueId val="{00000003-8B23-4BA3-ACD5-1B6BCB83423A}"/>
              </c:ext>
            </c:extLst>
          </c:dPt>
          <c:dPt>
            <c:idx val="8"/>
            <c:invertIfNegative val="0"/>
            <c:bubble3D val="0"/>
            <c:extLst>
              <c:ext xmlns:c16="http://schemas.microsoft.com/office/drawing/2014/chart" uri="{C3380CC4-5D6E-409C-BE32-E72D297353CC}">
                <c16:uniqueId val="{00000004-8B23-4BA3-ACD5-1B6BCB83423A}"/>
              </c:ext>
            </c:extLst>
          </c:dPt>
          <c:dPt>
            <c:idx val="9"/>
            <c:invertIfNegative val="0"/>
            <c:bubble3D val="0"/>
            <c:extLst>
              <c:ext xmlns:c16="http://schemas.microsoft.com/office/drawing/2014/chart" uri="{C3380CC4-5D6E-409C-BE32-E72D297353CC}">
                <c16:uniqueId val="{00000005-8B23-4BA3-ACD5-1B6BCB83423A}"/>
              </c:ext>
            </c:extLst>
          </c:dPt>
          <c:dPt>
            <c:idx val="10"/>
            <c:invertIfNegative val="0"/>
            <c:bubble3D val="0"/>
            <c:extLst>
              <c:ext xmlns:c16="http://schemas.microsoft.com/office/drawing/2014/chart" uri="{C3380CC4-5D6E-409C-BE32-E72D297353CC}">
                <c16:uniqueId val="{00000006-8B23-4BA3-ACD5-1B6BCB83423A}"/>
              </c:ext>
            </c:extLst>
          </c:dPt>
          <c:dPt>
            <c:idx val="11"/>
            <c:invertIfNegative val="0"/>
            <c:bubble3D val="0"/>
            <c:extLst>
              <c:ext xmlns:c16="http://schemas.microsoft.com/office/drawing/2014/chart" uri="{C3380CC4-5D6E-409C-BE32-E72D297353CC}">
                <c16:uniqueId val="{00000007-8B23-4BA3-ACD5-1B6BCB83423A}"/>
              </c:ext>
            </c:extLst>
          </c:dPt>
          <c:dPt>
            <c:idx val="12"/>
            <c:invertIfNegative val="0"/>
            <c:bubble3D val="0"/>
            <c:extLst>
              <c:ext xmlns:c16="http://schemas.microsoft.com/office/drawing/2014/chart" uri="{C3380CC4-5D6E-409C-BE32-E72D297353CC}">
                <c16:uniqueId val="{00000008-8B23-4BA3-ACD5-1B6BCB83423A}"/>
              </c:ext>
            </c:extLst>
          </c:dPt>
          <c:dPt>
            <c:idx val="13"/>
            <c:invertIfNegative val="0"/>
            <c:bubble3D val="0"/>
            <c:spPr>
              <a:solidFill>
                <a:schemeClr val="accent3"/>
              </a:solidFill>
            </c:spPr>
            <c:extLst>
              <c:ext xmlns:c16="http://schemas.microsoft.com/office/drawing/2014/chart" uri="{C3380CC4-5D6E-409C-BE32-E72D297353CC}">
                <c16:uniqueId val="{0000000A-8B23-4BA3-ACD5-1B6BCB83423A}"/>
              </c:ext>
            </c:extLst>
          </c:dPt>
          <c:dPt>
            <c:idx val="14"/>
            <c:invertIfNegative val="0"/>
            <c:bubble3D val="0"/>
            <c:spPr>
              <a:solidFill>
                <a:schemeClr val="accent3"/>
              </a:solidFill>
            </c:spPr>
            <c:extLst>
              <c:ext xmlns:c16="http://schemas.microsoft.com/office/drawing/2014/chart" uri="{C3380CC4-5D6E-409C-BE32-E72D297353CC}">
                <c16:uniqueId val="{0000000C-8B23-4BA3-ACD5-1B6BCB83423A}"/>
              </c:ext>
            </c:extLst>
          </c:dPt>
          <c:dPt>
            <c:idx val="15"/>
            <c:invertIfNegative val="0"/>
            <c:bubble3D val="0"/>
            <c:spPr>
              <a:solidFill>
                <a:schemeClr val="accent3"/>
              </a:solidFill>
            </c:spPr>
            <c:extLst>
              <c:ext xmlns:c16="http://schemas.microsoft.com/office/drawing/2014/chart" uri="{C3380CC4-5D6E-409C-BE32-E72D297353CC}">
                <c16:uniqueId val="{0000000E-8B23-4BA3-ACD5-1B6BCB83423A}"/>
              </c:ext>
            </c:extLst>
          </c:dPt>
          <c:dPt>
            <c:idx val="16"/>
            <c:invertIfNegative val="0"/>
            <c:bubble3D val="0"/>
            <c:spPr>
              <a:solidFill>
                <a:schemeClr val="accent3"/>
              </a:solidFill>
            </c:spPr>
            <c:extLst>
              <c:ext xmlns:c16="http://schemas.microsoft.com/office/drawing/2014/chart" uri="{C3380CC4-5D6E-409C-BE32-E72D297353CC}">
                <c16:uniqueId val="{00000010-8B23-4BA3-ACD5-1B6BCB83423A}"/>
              </c:ext>
            </c:extLst>
          </c:dPt>
          <c:dLbls>
            <c:numFmt formatCode="#,##0.0" sourceLinked="0"/>
            <c:spPr>
              <a:noFill/>
              <a:ln>
                <a:noFill/>
              </a:ln>
              <a:effectLst/>
            </c:spPr>
            <c:txPr>
              <a:bodyPr/>
              <a:lstStyle/>
              <a:p>
                <a:pPr>
                  <a:defRPr sz="900">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2014-1</c:v>
                </c:pt>
                <c:pt idx="3">
                  <c:v>2</c:v>
                </c:pt>
                <c:pt idx="4">
                  <c:v>3</c:v>
                </c:pt>
                <c:pt idx="5">
                  <c:v>4</c:v>
                </c:pt>
                <c:pt idx="6">
                  <c:v>2015-1</c:v>
                </c:pt>
                <c:pt idx="7">
                  <c:v>2</c:v>
                </c:pt>
                <c:pt idx="8">
                  <c:v>3</c:v>
                </c:pt>
                <c:pt idx="9">
                  <c:v>4</c:v>
                </c:pt>
                <c:pt idx="10">
                  <c:v>2016-1</c:v>
                </c:pt>
                <c:pt idx="11">
                  <c:v>2</c:v>
                </c:pt>
                <c:pt idx="12">
                  <c:v>3</c:v>
                </c:pt>
                <c:pt idx="13">
                  <c:v>4 (p)</c:v>
                </c:pt>
                <c:pt idx="14">
                  <c:v>2017-1 (p)</c:v>
                </c:pt>
                <c:pt idx="15">
                  <c:v>2 (p)</c:v>
                </c:pt>
                <c:pt idx="16">
                  <c:v>3 (p)</c:v>
                </c:pt>
              </c:strCache>
            </c:strRef>
          </c:cat>
          <c:val>
            <c:numRef>
              <c:f>Sheet1!$B$2:$B$18</c:f>
              <c:numCache>
                <c:formatCode>"$"#,##0.0</c:formatCode>
                <c:ptCount val="17"/>
                <c:pt idx="0">
                  <c:v>245.98007103897416</c:v>
                </c:pt>
                <c:pt idx="1">
                  <c:v>249.55167569767895</c:v>
                </c:pt>
                <c:pt idx="2">
                  <c:v>256.75687341913334</c:v>
                </c:pt>
                <c:pt idx="3">
                  <c:v>262.85866029745165</c:v>
                </c:pt>
                <c:pt idx="4">
                  <c:v>269.29919894966991</c:v>
                </c:pt>
                <c:pt idx="5">
                  <c:v>272.67364874850108</c:v>
                </c:pt>
                <c:pt idx="6">
                  <c:v>277.20874833558696</c:v>
                </c:pt>
                <c:pt idx="7">
                  <c:v>281.32232613931785</c:v>
                </c:pt>
                <c:pt idx="8">
                  <c:v>285.0441936148369</c:v>
                </c:pt>
                <c:pt idx="9">
                  <c:v>285.50433429334305</c:v>
                </c:pt>
                <c:pt idx="10">
                  <c:v>291.02022277272022</c:v>
                </c:pt>
                <c:pt idx="11">
                  <c:v>297.24506833181039</c:v>
                </c:pt>
                <c:pt idx="12">
                  <c:v>303.73902936437327</c:v>
                </c:pt>
                <c:pt idx="13">
                  <c:v>304.87588333323652</c:v>
                </c:pt>
                <c:pt idx="14">
                  <c:v>313.04139009865673</c:v>
                </c:pt>
                <c:pt idx="15">
                  <c:v>322.06129573546929</c:v>
                </c:pt>
                <c:pt idx="16">
                  <c:v>326.45065488240732</c:v>
                </c:pt>
              </c:numCache>
            </c:numRef>
          </c:val>
          <c:extLst>
            <c:ext xmlns:c16="http://schemas.microsoft.com/office/drawing/2014/chart" uri="{C3380CC4-5D6E-409C-BE32-E72D297353CC}">
              <c16:uniqueId val="{00000011-8B23-4BA3-ACD5-1B6BCB83423A}"/>
            </c:ext>
          </c:extLst>
        </c:ser>
        <c:dLbls>
          <c:showLegendKey val="0"/>
          <c:showVal val="0"/>
          <c:showCatName val="0"/>
          <c:showSerName val="0"/>
          <c:showPercent val="0"/>
          <c:showBubbleSize val="0"/>
        </c:dLbls>
        <c:gapWidth val="70"/>
        <c:axId val="411591488"/>
        <c:axId val="411591096"/>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2-8B23-4BA3-ACD5-1B6BCB83423A}"/>
              </c:ext>
            </c:extLst>
          </c:dPt>
          <c:dPt>
            <c:idx val="1"/>
            <c:bubble3D val="0"/>
            <c:extLst>
              <c:ext xmlns:c16="http://schemas.microsoft.com/office/drawing/2014/chart" uri="{C3380CC4-5D6E-409C-BE32-E72D297353CC}">
                <c16:uniqueId val="{00000013-8B23-4BA3-ACD5-1B6BCB83423A}"/>
              </c:ext>
            </c:extLst>
          </c:dPt>
          <c:dPt>
            <c:idx val="2"/>
            <c:bubble3D val="0"/>
            <c:extLst>
              <c:ext xmlns:c16="http://schemas.microsoft.com/office/drawing/2014/chart" uri="{C3380CC4-5D6E-409C-BE32-E72D297353CC}">
                <c16:uniqueId val="{00000014-8B23-4BA3-ACD5-1B6BCB83423A}"/>
              </c:ext>
            </c:extLst>
          </c:dPt>
          <c:dPt>
            <c:idx val="3"/>
            <c:bubble3D val="0"/>
            <c:extLst>
              <c:ext xmlns:c16="http://schemas.microsoft.com/office/drawing/2014/chart" uri="{C3380CC4-5D6E-409C-BE32-E72D297353CC}">
                <c16:uniqueId val="{00000015-8B23-4BA3-ACD5-1B6BCB83423A}"/>
              </c:ext>
            </c:extLst>
          </c:dPt>
          <c:dPt>
            <c:idx val="4"/>
            <c:bubble3D val="0"/>
            <c:extLst>
              <c:ext xmlns:c16="http://schemas.microsoft.com/office/drawing/2014/chart" uri="{C3380CC4-5D6E-409C-BE32-E72D297353CC}">
                <c16:uniqueId val="{00000016-8B23-4BA3-ACD5-1B6BCB83423A}"/>
              </c:ext>
            </c:extLst>
          </c:dPt>
          <c:dPt>
            <c:idx val="5"/>
            <c:bubble3D val="0"/>
            <c:extLst>
              <c:ext xmlns:c16="http://schemas.microsoft.com/office/drawing/2014/chart" uri="{C3380CC4-5D6E-409C-BE32-E72D297353CC}">
                <c16:uniqueId val="{00000017-8B23-4BA3-ACD5-1B6BCB83423A}"/>
              </c:ext>
            </c:extLst>
          </c:dPt>
          <c:dPt>
            <c:idx val="6"/>
            <c:bubble3D val="0"/>
            <c:extLst>
              <c:ext xmlns:c16="http://schemas.microsoft.com/office/drawing/2014/chart" uri="{C3380CC4-5D6E-409C-BE32-E72D297353CC}">
                <c16:uniqueId val="{00000018-8B23-4BA3-ACD5-1B6BCB83423A}"/>
              </c:ext>
            </c:extLst>
          </c:dPt>
          <c:dPt>
            <c:idx val="7"/>
            <c:bubble3D val="0"/>
            <c:extLst>
              <c:ext xmlns:c16="http://schemas.microsoft.com/office/drawing/2014/chart" uri="{C3380CC4-5D6E-409C-BE32-E72D297353CC}">
                <c16:uniqueId val="{00000019-8B23-4BA3-ACD5-1B6BCB83423A}"/>
              </c:ext>
            </c:extLst>
          </c:dPt>
          <c:dPt>
            <c:idx val="8"/>
            <c:bubble3D val="0"/>
            <c:extLst>
              <c:ext xmlns:c16="http://schemas.microsoft.com/office/drawing/2014/chart" uri="{C3380CC4-5D6E-409C-BE32-E72D297353CC}">
                <c16:uniqueId val="{0000001A-8B23-4BA3-ACD5-1B6BCB83423A}"/>
              </c:ext>
            </c:extLst>
          </c:dPt>
          <c:dPt>
            <c:idx val="9"/>
            <c:bubble3D val="0"/>
            <c:extLst>
              <c:ext xmlns:c16="http://schemas.microsoft.com/office/drawing/2014/chart" uri="{C3380CC4-5D6E-409C-BE32-E72D297353CC}">
                <c16:uniqueId val="{0000001B-8B23-4BA3-ACD5-1B6BCB83423A}"/>
              </c:ext>
            </c:extLst>
          </c:dPt>
          <c:dPt>
            <c:idx val="10"/>
            <c:bubble3D val="0"/>
            <c:extLst>
              <c:ext xmlns:c16="http://schemas.microsoft.com/office/drawing/2014/chart" uri="{C3380CC4-5D6E-409C-BE32-E72D297353CC}">
                <c16:uniqueId val="{0000001C-8B23-4BA3-ACD5-1B6BCB83423A}"/>
              </c:ext>
            </c:extLst>
          </c:dPt>
          <c:dPt>
            <c:idx val="11"/>
            <c:bubble3D val="0"/>
            <c:extLst>
              <c:ext xmlns:c16="http://schemas.microsoft.com/office/drawing/2014/chart" uri="{C3380CC4-5D6E-409C-BE32-E72D297353CC}">
                <c16:uniqueId val="{0000001D-8B23-4BA3-ACD5-1B6BCB83423A}"/>
              </c:ext>
            </c:extLst>
          </c:dPt>
          <c:dPt>
            <c:idx val="12"/>
            <c:bubble3D val="0"/>
            <c:extLst>
              <c:ext xmlns:c16="http://schemas.microsoft.com/office/drawing/2014/chart" uri="{C3380CC4-5D6E-409C-BE32-E72D297353CC}">
                <c16:uniqueId val="{0000001E-8B23-4BA3-ACD5-1B6BCB83423A}"/>
              </c:ext>
            </c:extLst>
          </c:dPt>
          <c:dPt>
            <c:idx val="13"/>
            <c:marker>
              <c:symbol val="none"/>
            </c:marker>
            <c:bubble3D val="0"/>
            <c:extLst>
              <c:ext xmlns:c16="http://schemas.microsoft.com/office/drawing/2014/chart" uri="{C3380CC4-5D6E-409C-BE32-E72D297353CC}">
                <c16:uniqueId val="{0000001F-8B23-4BA3-ACD5-1B6BCB83423A}"/>
              </c:ext>
            </c:extLst>
          </c:dPt>
          <c:dPt>
            <c:idx val="14"/>
            <c:marker>
              <c:symbol val="none"/>
            </c:marker>
            <c:bubble3D val="0"/>
            <c:extLst>
              <c:ext xmlns:c16="http://schemas.microsoft.com/office/drawing/2014/chart" uri="{C3380CC4-5D6E-409C-BE32-E72D297353CC}">
                <c16:uniqueId val="{00000020-8B23-4BA3-ACD5-1B6BCB83423A}"/>
              </c:ext>
            </c:extLst>
          </c:dPt>
          <c:dPt>
            <c:idx val="15"/>
            <c:marker>
              <c:symbol val="none"/>
            </c:marker>
            <c:bubble3D val="0"/>
            <c:extLst>
              <c:ext xmlns:c16="http://schemas.microsoft.com/office/drawing/2014/chart" uri="{C3380CC4-5D6E-409C-BE32-E72D297353CC}">
                <c16:uniqueId val="{00000021-8B23-4BA3-ACD5-1B6BCB83423A}"/>
              </c:ext>
            </c:extLst>
          </c:dPt>
          <c:dPt>
            <c:idx val="16"/>
            <c:marker>
              <c:symbol val="none"/>
            </c:marker>
            <c:bubble3D val="0"/>
            <c:extLst>
              <c:ext xmlns:c16="http://schemas.microsoft.com/office/drawing/2014/chart" uri="{C3380CC4-5D6E-409C-BE32-E72D297353CC}">
                <c16:uniqueId val="{00000022-8B23-4BA3-ACD5-1B6BCB83423A}"/>
              </c:ext>
            </c:extLst>
          </c:dPt>
          <c:cat>
            <c:strRef>
              <c:f>Sheet1!$A$2:$A$18</c:f>
              <c:strCache>
                <c:ptCount val="17"/>
                <c:pt idx="0">
                  <c:v>3</c:v>
                </c:pt>
                <c:pt idx="1">
                  <c:v>4</c:v>
                </c:pt>
                <c:pt idx="2">
                  <c:v>2014-1</c:v>
                </c:pt>
                <c:pt idx="3">
                  <c:v>2</c:v>
                </c:pt>
                <c:pt idx="4">
                  <c:v>3</c:v>
                </c:pt>
                <c:pt idx="5">
                  <c:v>4</c:v>
                </c:pt>
                <c:pt idx="6">
                  <c:v>2015-1</c:v>
                </c:pt>
                <c:pt idx="7">
                  <c:v>2</c:v>
                </c:pt>
                <c:pt idx="8">
                  <c:v>3</c:v>
                </c:pt>
                <c:pt idx="9">
                  <c:v>4</c:v>
                </c:pt>
                <c:pt idx="10">
                  <c:v>2016-1</c:v>
                </c:pt>
                <c:pt idx="11">
                  <c:v>2</c:v>
                </c:pt>
                <c:pt idx="12">
                  <c:v>3</c:v>
                </c:pt>
                <c:pt idx="13">
                  <c:v>4 (p)</c:v>
                </c:pt>
                <c:pt idx="14">
                  <c:v>2017-1 (p)</c:v>
                </c:pt>
                <c:pt idx="15">
                  <c:v>2 (p)</c:v>
                </c:pt>
                <c:pt idx="16">
                  <c:v>3 (p)</c:v>
                </c:pt>
              </c:strCache>
            </c:strRef>
          </c:cat>
          <c:val>
            <c:numRef>
              <c:f>Sheet1!$C$2:$C$18</c:f>
              <c:numCache>
                <c:formatCode>0.0%</c:formatCode>
                <c:ptCount val="17"/>
                <c:pt idx="0">
                  <c:v>5.0996254304235711E-2</c:v>
                </c:pt>
                <c:pt idx="1">
                  <c:v>6.3348465969890855E-2</c:v>
                </c:pt>
                <c:pt idx="2">
                  <c:v>8.0905366064560225E-2</c:v>
                </c:pt>
                <c:pt idx="3">
                  <c:v>8.7853124483085687E-2</c:v>
                </c:pt>
                <c:pt idx="4">
                  <c:v>9.480088290161115E-2</c:v>
                </c:pt>
                <c:pt idx="5">
                  <c:v>9.2654048449802406E-2</c:v>
                </c:pt>
                <c:pt idx="6">
                  <c:v>7.9654634534623403E-2</c:v>
                </c:pt>
                <c:pt idx="7">
                  <c:v>7.024180151025905E-2</c:v>
                </c:pt>
                <c:pt idx="8">
                  <c:v>5.8466548458280476E-2</c:v>
                </c:pt>
                <c:pt idx="9">
                  <c:v>4.7055099030402836E-2</c:v>
                </c:pt>
                <c:pt idx="10">
                  <c:v>4.9823371448628251E-2</c:v>
                </c:pt>
                <c:pt idx="11">
                  <c:v>5.6599639321221806E-2</c:v>
                </c:pt>
                <c:pt idx="12">
                  <c:v>6.5585744836457183E-2</c:v>
                </c:pt>
                <c:pt idx="13">
                  <c:v>6.7850280059111423E-2</c:v>
                </c:pt>
                <c:pt idx="14">
                  <c:v>7.5668855985772887E-2</c:v>
                </c:pt>
                <c:pt idx="15">
                  <c:v>8.3487431912434351E-2</c:v>
                </c:pt>
                <c:pt idx="16">
                  <c:v>7.4773484216243302E-2</c:v>
                </c:pt>
              </c:numCache>
            </c:numRef>
          </c:val>
          <c:smooth val="1"/>
          <c:extLst>
            <c:ext xmlns:c16="http://schemas.microsoft.com/office/drawing/2014/chart" uri="{C3380CC4-5D6E-409C-BE32-E72D297353CC}">
              <c16:uniqueId val="{00000023-8B23-4BA3-ACD5-1B6BCB83423A}"/>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4-8B23-4BA3-ACD5-1B6BCB83423A}"/>
              </c:ext>
            </c:extLst>
          </c:dPt>
          <c:dPt>
            <c:idx val="1"/>
            <c:marker>
              <c:symbol val="none"/>
            </c:marker>
            <c:bubble3D val="0"/>
            <c:extLst>
              <c:ext xmlns:c16="http://schemas.microsoft.com/office/drawing/2014/chart" uri="{C3380CC4-5D6E-409C-BE32-E72D297353CC}">
                <c16:uniqueId val="{00000025-8B23-4BA3-ACD5-1B6BCB83423A}"/>
              </c:ext>
            </c:extLst>
          </c:dPt>
          <c:dPt>
            <c:idx val="2"/>
            <c:marker>
              <c:symbol val="none"/>
            </c:marker>
            <c:bubble3D val="0"/>
            <c:extLst>
              <c:ext xmlns:c16="http://schemas.microsoft.com/office/drawing/2014/chart" uri="{C3380CC4-5D6E-409C-BE32-E72D297353CC}">
                <c16:uniqueId val="{00000026-8B23-4BA3-ACD5-1B6BCB83423A}"/>
              </c:ext>
            </c:extLst>
          </c:dPt>
          <c:dPt>
            <c:idx val="3"/>
            <c:marker>
              <c:symbol val="none"/>
            </c:marker>
            <c:bubble3D val="0"/>
            <c:extLst>
              <c:ext xmlns:c16="http://schemas.microsoft.com/office/drawing/2014/chart" uri="{C3380CC4-5D6E-409C-BE32-E72D297353CC}">
                <c16:uniqueId val="{00000027-8B23-4BA3-ACD5-1B6BCB83423A}"/>
              </c:ext>
            </c:extLst>
          </c:dPt>
          <c:dPt>
            <c:idx val="4"/>
            <c:marker>
              <c:symbol val="none"/>
            </c:marker>
            <c:bubble3D val="0"/>
            <c:extLst>
              <c:ext xmlns:c16="http://schemas.microsoft.com/office/drawing/2014/chart" uri="{C3380CC4-5D6E-409C-BE32-E72D297353CC}">
                <c16:uniqueId val="{00000028-8B23-4BA3-ACD5-1B6BCB83423A}"/>
              </c:ext>
            </c:extLst>
          </c:dPt>
          <c:dPt>
            <c:idx val="5"/>
            <c:marker>
              <c:symbol val="none"/>
            </c:marker>
            <c:bubble3D val="0"/>
            <c:extLst>
              <c:ext xmlns:c16="http://schemas.microsoft.com/office/drawing/2014/chart" uri="{C3380CC4-5D6E-409C-BE32-E72D297353CC}">
                <c16:uniqueId val="{00000029-8B23-4BA3-ACD5-1B6BCB83423A}"/>
              </c:ext>
            </c:extLst>
          </c:dPt>
          <c:dPt>
            <c:idx val="6"/>
            <c:marker>
              <c:symbol val="none"/>
            </c:marker>
            <c:bubble3D val="0"/>
            <c:extLst>
              <c:ext xmlns:c16="http://schemas.microsoft.com/office/drawing/2014/chart" uri="{C3380CC4-5D6E-409C-BE32-E72D297353CC}">
                <c16:uniqueId val="{0000002A-8B23-4BA3-ACD5-1B6BCB83423A}"/>
              </c:ext>
            </c:extLst>
          </c:dPt>
          <c:dPt>
            <c:idx val="7"/>
            <c:marker>
              <c:symbol val="none"/>
            </c:marker>
            <c:bubble3D val="0"/>
            <c:extLst>
              <c:ext xmlns:c16="http://schemas.microsoft.com/office/drawing/2014/chart" uri="{C3380CC4-5D6E-409C-BE32-E72D297353CC}">
                <c16:uniqueId val="{0000002B-8B23-4BA3-ACD5-1B6BCB83423A}"/>
              </c:ext>
            </c:extLst>
          </c:dPt>
          <c:dPt>
            <c:idx val="8"/>
            <c:marker>
              <c:symbol val="none"/>
            </c:marker>
            <c:bubble3D val="0"/>
            <c:extLst>
              <c:ext xmlns:c16="http://schemas.microsoft.com/office/drawing/2014/chart" uri="{C3380CC4-5D6E-409C-BE32-E72D297353CC}">
                <c16:uniqueId val="{0000002C-8B23-4BA3-ACD5-1B6BCB83423A}"/>
              </c:ext>
            </c:extLst>
          </c:dPt>
          <c:dPt>
            <c:idx val="9"/>
            <c:marker>
              <c:symbol val="none"/>
            </c:marker>
            <c:bubble3D val="0"/>
            <c:extLst>
              <c:ext xmlns:c16="http://schemas.microsoft.com/office/drawing/2014/chart" uri="{C3380CC4-5D6E-409C-BE32-E72D297353CC}">
                <c16:uniqueId val="{0000002D-8B23-4BA3-ACD5-1B6BCB83423A}"/>
              </c:ext>
            </c:extLst>
          </c:dPt>
          <c:dPt>
            <c:idx val="10"/>
            <c:marker>
              <c:symbol val="none"/>
            </c:marker>
            <c:bubble3D val="0"/>
            <c:extLst>
              <c:ext xmlns:c16="http://schemas.microsoft.com/office/drawing/2014/chart" uri="{C3380CC4-5D6E-409C-BE32-E72D297353CC}">
                <c16:uniqueId val="{0000002E-8B23-4BA3-ACD5-1B6BCB83423A}"/>
              </c:ext>
            </c:extLst>
          </c:dPt>
          <c:dPt>
            <c:idx val="11"/>
            <c:marker>
              <c:symbol val="none"/>
            </c:marker>
            <c:bubble3D val="0"/>
            <c:extLst>
              <c:ext xmlns:c16="http://schemas.microsoft.com/office/drawing/2014/chart" uri="{C3380CC4-5D6E-409C-BE32-E72D297353CC}">
                <c16:uniqueId val="{0000002F-8B23-4BA3-ACD5-1B6BCB83423A}"/>
              </c:ext>
            </c:extLst>
          </c:dPt>
          <c:dPt>
            <c:idx val="12"/>
            <c:marker>
              <c:symbol val="none"/>
            </c:marker>
            <c:bubble3D val="0"/>
            <c:extLst>
              <c:ext xmlns:c16="http://schemas.microsoft.com/office/drawing/2014/chart" uri="{C3380CC4-5D6E-409C-BE32-E72D297353CC}">
                <c16:uniqueId val="{00000030-8B23-4BA3-ACD5-1B6BCB83423A}"/>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2014-1</c:v>
                </c:pt>
                <c:pt idx="3">
                  <c:v>2</c:v>
                </c:pt>
                <c:pt idx="4">
                  <c:v>3</c:v>
                </c:pt>
                <c:pt idx="5">
                  <c:v>4</c:v>
                </c:pt>
                <c:pt idx="6">
                  <c:v>2015-1</c:v>
                </c:pt>
                <c:pt idx="7">
                  <c:v>2</c:v>
                </c:pt>
                <c:pt idx="8">
                  <c:v>3</c:v>
                </c:pt>
                <c:pt idx="9">
                  <c:v>4</c:v>
                </c:pt>
                <c:pt idx="10">
                  <c:v>2016-1</c:v>
                </c:pt>
                <c:pt idx="11">
                  <c:v>2</c:v>
                </c:pt>
                <c:pt idx="12">
                  <c:v>3</c:v>
                </c:pt>
                <c:pt idx="13">
                  <c:v>4 (p)</c:v>
                </c:pt>
                <c:pt idx="14">
                  <c:v>2017-1 (p)</c:v>
                </c:pt>
                <c:pt idx="15">
                  <c:v>2 (p)</c:v>
                </c:pt>
                <c:pt idx="16">
                  <c:v>3 (p)</c:v>
                </c:pt>
              </c:strCache>
            </c:strRef>
          </c:cat>
          <c:val>
            <c:numRef>
              <c:f>Sheet1!$D$2:$D$18</c:f>
              <c:numCache>
                <c:formatCode>0.0%</c:formatCode>
                <c:ptCount val="17"/>
                <c:pt idx="0">
                  <c:v>5.0996254304235711E-2</c:v>
                </c:pt>
                <c:pt idx="1">
                  <c:v>6.3348465969890855E-2</c:v>
                </c:pt>
                <c:pt idx="2">
                  <c:v>8.0905366064560225E-2</c:v>
                </c:pt>
                <c:pt idx="3">
                  <c:v>8.7853124483085687E-2</c:v>
                </c:pt>
                <c:pt idx="4">
                  <c:v>9.480088290161115E-2</c:v>
                </c:pt>
                <c:pt idx="5">
                  <c:v>9.2654048449802406E-2</c:v>
                </c:pt>
                <c:pt idx="6">
                  <c:v>7.9654634534623403E-2</c:v>
                </c:pt>
                <c:pt idx="7">
                  <c:v>7.024180151025905E-2</c:v>
                </c:pt>
                <c:pt idx="8">
                  <c:v>5.8466548458280476E-2</c:v>
                </c:pt>
                <c:pt idx="9">
                  <c:v>4.7055099030402836E-2</c:v>
                </c:pt>
                <c:pt idx="10">
                  <c:v>4.9823371448628251E-2</c:v>
                </c:pt>
                <c:pt idx="11">
                  <c:v>5.6599639321221806E-2</c:v>
                </c:pt>
                <c:pt idx="12">
                  <c:v>6.5585744836457183E-2</c:v>
                </c:pt>
                <c:pt idx="13">
                  <c:v>6.7850280059111423E-2</c:v>
                </c:pt>
                <c:pt idx="14">
                  <c:v>7.5668855985772887E-2</c:v>
                </c:pt>
                <c:pt idx="15">
                  <c:v>8.3487431912434351E-2</c:v>
                </c:pt>
                <c:pt idx="16">
                  <c:v>7.4773484216243302E-2</c:v>
                </c:pt>
              </c:numCache>
            </c:numRef>
          </c:val>
          <c:smooth val="1"/>
          <c:extLst>
            <c:ext xmlns:c16="http://schemas.microsoft.com/office/drawing/2014/chart" uri="{C3380CC4-5D6E-409C-BE32-E72D297353CC}">
              <c16:uniqueId val="{00000031-8B23-4BA3-ACD5-1B6BCB83423A}"/>
            </c:ext>
          </c:extLst>
        </c:ser>
        <c:dLbls>
          <c:showLegendKey val="0"/>
          <c:showVal val="0"/>
          <c:showCatName val="0"/>
          <c:showSerName val="0"/>
          <c:showPercent val="0"/>
          <c:showBubbleSize val="0"/>
        </c:dLbls>
        <c:marker val="1"/>
        <c:smooth val="0"/>
        <c:axId val="411589920"/>
        <c:axId val="411590312"/>
      </c:lineChart>
      <c:catAx>
        <c:axId val="411591488"/>
        <c:scaling>
          <c:orientation val="minMax"/>
        </c:scaling>
        <c:delete val="0"/>
        <c:axPos val="b"/>
        <c:numFmt formatCode="General" sourceLinked="0"/>
        <c:majorTickMark val="out"/>
        <c:minorTickMark val="none"/>
        <c:tickLblPos val="nextTo"/>
        <c:txPr>
          <a:bodyPr rot="-2700000"/>
          <a:lstStyle/>
          <a:p>
            <a:pPr>
              <a:defRPr sz="1000" b="0">
                <a:solidFill>
                  <a:schemeClr val="accent1"/>
                </a:solidFill>
              </a:defRPr>
            </a:pPr>
            <a:endParaRPr lang="en-US"/>
          </a:p>
        </c:txPr>
        <c:crossAx val="411591096"/>
        <c:crosses val="autoZero"/>
        <c:auto val="1"/>
        <c:lblAlgn val="ctr"/>
        <c:lblOffset val="100"/>
        <c:noMultiLvlLbl val="0"/>
      </c:catAx>
      <c:valAx>
        <c:axId val="411591096"/>
        <c:scaling>
          <c:orientation val="minMax"/>
          <c:max val="425"/>
          <c:min val="225"/>
        </c:scaling>
        <c:delete val="0"/>
        <c:axPos val="l"/>
        <c:numFmt formatCode="&quot;$&quot;#,##0" sourceLinked="0"/>
        <c:majorTickMark val="out"/>
        <c:minorTickMark val="none"/>
        <c:tickLblPos val="nextTo"/>
        <c:txPr>
          <a:bodyPr/>
          <a:lstStyle/>
          <a:p>
            <a:pPr>
              <a:defRPr sz="1000" b="0">
                <a:solidFill>
                  <a:schemeClr val="accent1"/>
                </a:solidFill>
              </a:defRPr>
            </a:pPr>
            <a:endParaRPr lang="en-US"/>
          </a:p>
        </c:txPr>
        <c:crossAx val="411591488"/>
        <c:crosses val="autoZero"/>
        <c:crossBetween val="between"/>
        <c:majorUnit val="25"/>
      </c:valAx>
      <c:valAx>
        <c:axId val="411590312"/>
        <c:scaling>
          <c:orientation val="minMax"/>
          <c:max val="0.15000000000000002"/>
          <c:min val="-5.000000000000001E-2"/>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11589920"/>
        <c:crosses val="max"/>
        <c:crossBetween val="between"/>
      </c:valAx>
      <c:catAx>
        <c:axId val="411589920"/>
        <c:scaling>
          <c:orientation val="minMax"/>
        </c:scaling>
        <c:delete val="1"/>
        <c:axPos val="b"/>
        <c:numFmt formatCode="General" sourceLinked="1"/>
        <c:majorTickMark val="out"/>
        <c:minorTickMark val="none"/>
        <c:tickLblPos val="nextTo"/>
        <c:crossAx val="411590312"/>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solidFill>
                <a:schemeClr val="accent1"/>
              </a:solidFill>
            </a:defRPr>
          </a:pPr>
          <a:endParaRPr lang="en-US"/>
        </a:p>
      </c:txPr>
    </c:legend>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990418740364428E-2"/>
          <c:y val="5.128205128205128E-2"/>
          <c:w val="0.85064088900845347"/>
          <c:h val="0.7728937728937737"/>
        </c:manualLayout>
      </c:layout>
      <c:barChart>
        <c:barDir val="col"/>
        <c:grouping val="clustered"/>
        <c:varyColors val="0"/>
        <c:ser>
          <c:idx val="0"/>
          <c:order val="0"/>
          <c:tx>
            <c:strRef>
              <c:f>Sheet1!$B$1</c:f>
              <c:strCache>
                <c:ptCount val="1"/>
                <c:pt idx="0">
                  <c:v>C-50 4QTotal</c:v>
                </c:pt>
              </c:strCache>
            </c:strRef>
          </c:tx>
          <c:spPr>
            <a:solidFill>
              <a:schemeClr val="bg1">
                <a:lumMod val="75000"/>
              </a:schemeClr>
            </a:solidFill>
            <a:ln w="33507">
              <a:noFill/>
            </a:ln>
          </c:spPr>
          <c:invertIfNegative val="0"/>
          <c:dPt>
            <c:idx val="12"/>
            <c:invertIfNegative val="0"/>
            <c:bubble3D val="0"/>
            <c:extLst>
              <c:ext xmlns:c16="http://schemas.microsoft.com/office/drawing/2014/chart" uri="{C3380CC4-5D6E-409C-BE32-E72D297353CC}">
                <c16:uniqueId val="{00000000-7C22-4E1E-BA1F-337090C2FAE3}"/>
              </c:ext>
            </c:extLst>
          </c:dPt>
          <c:dPt>
            <c:idx val="13"/>
            <c:invertIfNegative val="0"/>
            <c:bubble3D val="0"/>
            <c:extLst>
              <c:ext xmlns:c16="http://schemas.microsoft.com/office/drawing/2014/chart" uri="{C3380CC4-5D6E-409C-BE32-E72D297353CC}">
                <c16:uniqueId val="{00000001-7C22-4E1E-BA1F-337090C2FAE3}"/>
              </c:ext>
            </c:extLst>
          </c:dPt>
          <c:dPt>
            <c:idx val="14"/>
            <c:invertIfNegative val="0"/>
            <c:bubble3D val="0"/>
            <c:extLst>
              <c:ext xmlns:c16="http://schemas.microsoft.com/office/drawing/2014/chart" uri="{C3380CC4-5D6E-409C-BE32-E72D297353CC}">
                <c16:uniqueId val="{00000002-7C22-4E1E-BA1F-337090C2FAE3}"/>
              </c:ext>
            </c:extLst>
          </c:dPt>
          <c:dPt>
            <c:idx val="15"/>
            <c:invertIfNegative val="0"/>
            <c:bubble3D val="0"/>
            <c:extLst>
              <c:ext xmlns:c16="http://schemas.microsoft.com/office/drawing/2014/chart" uri="{C3380CC4-5D6E-409C-BE32-E72D297353CC}">
                <c16:uniqueId val="{00000003-7C22-4E1E-BA1F-337090C2FAE3}"/>
              </c:ext>
            </c:extLst>
          </c:dPt>
          <c:dLbls>
            <c:numFmt formatCode="\$#,##0.0_);[Red]\(\$#,##0.0\)" sourceLinked="0"/>
            <c:spPr>
              <a:noFill/>
              <a:ln w="3350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2005-1</c:v>
                </c:pt>
                <c:pt idx="2">
                  <c:v>2</c:v>
                </c:pt>
                <c:pt idx="3">
                  <c:v>3</c:v>
                </c:pt>
                <c:pt idx="4">
                  <c:v>4</c:v>
                </c:pt>
                <c:pt idx="5">
                  <c:v>2006-1</c:v>
                </c:pt>
                <c:pt idx="6">
                  <c:v>2</c:v>
                </c:pt>
                <c:pt idx="7">
                  <c:v>3</c:v>
                </c:pt>
                <c:pt idx="8">
                  <c:v>4</c:v>
                </c:pt>
                <c:pt idx="9">
                  <c:v>2007-1</c:v>
                </c:pt>
                <c:pt idx="10">
                  <c:v>2</c:v>
                </c:pt>
                <c:pt idx="11">
                  <c:v>3</c:v>
                </c:pt>
                <c:pt idx="12">
                  <c:v>4</c:v>
                </c:pt>
                <c:pt idx="13">
                  <c:v>2008-1</c:v>
                </c:pt>
                <c:pt idx="14">
                  <c:v>2</c:v>
                </c:pt>
                <c:pt idx="15">
                  <c:v>3</c:v>
                </c:pt>
              </c:strCache>
            </c:strRef>
          </c:cat>
          <c:val>
            <c:numRef>
              <c:f>Sheet1!$B$2:$B$17</c:f>
              <c:numCache>
                <c:formatCode>General</c:formatCode>
                <c:ptCount val="16"/>
                <c:pt idx="0">
                  <c:v>143.4</c:v>
                </c:pt>
                <c:pt idx="1">
                  <c:v>148.69999999999999</c:v>
                </c:pt>
                <c:pt idx="2">
                  <c:v>150.80000000000001</c:v>
                </c:pt>
                <c:pt idx="3">
                  <c:v>158</c:v>
                </c:pt>
                <c:pt idx="4">
                  <c:v>166.3</c:v>
                </c:pt>
                <c:pt idx="5">
                  <c:v>170.1</c:v>
                </c:pt>
                <c:pt idx="6">
                  <c:v>178.2</c:v>
                </c:pt>
                <c:pt idx="7">
                  <c:v>181</c:v>
                </c:pt>
                <c:pt idx="8">
                  <c:v>177.7</c:v>
                </c:pt>
                <c:pt idx="9">
                  <c:v>175.4</c:v>
                </c:pt>
                <c:pt idx="10">
                  <c:v>173.7</c:v>
                </c:pt>
                <c:pt idx="11">
                  <c:v>180.2</c:v>
                </c:pt>
                <c:pt idx="12">
                  <c:v>175.6</c:v>
                </c:pt>
                <c:pt idx="13">
                  <c:v>172.6</c:v>
                </c:pt>
                <c:pt idx="14">
                  <c:v>172.2</c:v>
                </c:pt>
                <c:pt idx="15">
                  <c:v>175.6</c:v>
                </c:pt>
              </c:numCache>
            </c:numRef>
          </c:val>
          <c:extLst>
            <c:ext xmlns:c16="http://schemas.microsoft.com/office/drawing/2014/chart" uri="{C3380CC4-5D6E-409C-BE32-E72D297353CC}">
              <c16:uniqueId val="{00000004-7C22-4E1E-BA1F-337090C2FAE3}"/>
            </c:ext>
          </c:extLst>
        </c:ser>
        <c:dLbls>
          <c:showLegendKey val="0"/>
          <c:showVal val="0"/>
          <c:showCatName val="0"/>
          <c:showSerName val="0"/>
          <c:showPercent val="0"/>
          <c:showBubbleSize val="0"/>
        </c:dLbls>
        <c:gapWidth val="50"/>
        <c:axId val="329806704"/>
        <c:axId val="329805920"/>
      </c:barChart>
      <c:lineChart>
        <c:grouping val="standard"/>
        <c:varyColors val="0"/>
        <c:ser>
          <c:idx val="1"/>
          <c:order val="1"/>
          <c:tx>
            <c:strRef>
              <c:f>Sheet1!$C$1</c:f>
              <c:strCache>
                <c:ptCount val="1"/>
                <c:pt idx="0">
                  <c:v>C-50 Growth Rate/LIRA</c:v>
                </c:pt>
              </c:strCache>
            </c:strRef>
          </c:tx>
          <c:spPr>
            <a:ln w="33507">
              <a:solidFill>
                <a:srgbClr val="000000"/>
              </a:solidFill>
              <a:prstDash val="solid"/>
            </a:ln>
          </c:spPr>
          <c:marker>
            <c:symbol val="circle"/>
            <c:size val="7"/>
            <c:spPr>
              <a:solidFill>
                <a:srgbClr val="000000"/>
              </a:solidFill>
              <a:ln>
                <a:solidFill>
                  <a:srgbClr val="FFFFFF"/>
                </a:solidFill>
                <a:prstDash val="solid"/>
              </a:ln>
            </c:spPr>
          </c:marker>
          <c:dLbls>
            <c:numFmt formatCode="0.0%" sourceLinked="0"/>
            <c:spPr>
              <a:noFill/>
              <a:ln w="3350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2005-1</c:v>
                </c:pt>
                <c:pt idx="2">
                  <c:v>2</c:v>
                </c:pt>
                <c:pt idx="3">
                  <c:v>3</c:v>
                </c:pt>
                <c:pt idx="4">
                  <c:v>4</c:v>
                </c:pt>
                <c:pt idx="5">
                  <c:v>2006-1</c:v>
                </c:pt>
                <c:pt idx="6">
                  <c:v>2</c:v>
                </c:pt>
                <c:pt idx="7">
                  <c:v>3</c:v>
                </c:pt>
                <c:pt idx="8">
                  <c:v>4</c:v>
                </c:pt>
                <c:pt idx="9">
                  <c:v>2007-1</c:v>
                </c:pt>
                <c:pt idx="10">
                  <c:v>2</c:v>
                </c:pt>
                <c:pt idx="11">
                  <c:v>3</c:v>
                </c:pt>
                <c:pt idx="12">
                  <c:v>4</c:v>
                </c:pt>
                <c:pt idx="13">
                  <c:v>2008-1</c:v>
                </c:pt>
                <c:pt idx="14">
                  <c:v>2</c:v>
                </c:pt>
                <c:pt idx="15">
                  <c:v>3</c:v>
                </c:pt>
              </c:strCache>
            </c:strRef>
          </c:cat>
          <c:val>
            <c:numRef>
              <c:f>Sheet1!$C$2:$C$17</c:f>
              <c:numCache>
                <c:formatCode>General</c:formatCode>
                <c:ptCount val="16"/>
                <c:pt idx="0">
                  <c:v>0.19609233000000001</c:v>
                </c:pt>
                <c:pt idx="1">
                  <c:v>0.20369965600000001</c:v>
                </c:pt>
                <c:pt idx="2">
                  <c:v>0.18554448000000001</c:v>
                </c:pt>
                <c:pt idx="3">
                  <c:v>0.185136564</c:v>
                </c:pt>
                <c:pt idx="4">
                  <c:v>0.15939846499999999</c:v>
                </c:pt>
                <c:pt idx="5">
                  <c:v>0.14395340500000001</c:v>
                </c:pt>
                <c:pt idx="6">
                  <c:v>0.181975518</c:v>
                </c:pt>
                <c:pt idx="7">
                  <c:v>0.145777817</c:v>
                </c:pt>
                <c:pt idx="8">
                  <c:v>6.8438207000000001E-2</c:v>
                </c:pt>
                <c:pt idx="9">
                  <c:v>3.1394959E-2</c:v>
                </c:pt>
                <c:pt idx="10">
                  <c:v>-2.5458768E-2</c:v>
                </c:pt>
                <c:pt idx="11">
                  <c:v>-4.3579040000000001E-3</c:v>
                </c:pt>
                <c:pt idx="12">
                  <c:v>-1.1625055E-2</c:v>
                </c:pt>
                <c:pt idx="13">
                  <c:v>-1.6299250000000001E-2</c:v>
                </c:pt>
                <c:pt idx="14">
                  <c:v>-8.7423310000000008E-3</c:v>
                </c:pt>
                <c:pt idx="15">
                  <c:v>-2.6350709999999999E-2</c:v>
                </c:pt>
              </c:numCache>
            </c:numRef>
          </c:val>
          <c:smooth val="1"/>
          <c:extLst>
            <c:ext xmlns:c16="http://schemas.microsoft.com/office/drawing/2014/chart" uri="{C3380CC4-5D6E-409C-BE32-E72D297353CC}">
              <c16:uniqueId val="{00000005-7C22-4E1E-BA1F-337090C2FAE3}"/>
            </c:ext>
          </c:extLst>
        </c:ser>
        <c:dLbls>
          <c:showLegendKey val="0"/>
          <c:showVal val="0"/>
          <c:showCatName val="0"/>
          <c:showSerName val="0"/>
          <c:showPercent val="0"/>
          <c:showBubbleSize val="0"/>
        </c:dLbls>
        <c:marker val="1"/>
        <c:smooth val="0"/>
        <c:axId val="329807096"/>
        <c:axId val="329800824"/>
      </c:lineChart>
      <c:catAx>
        <c:axId val="329806704"/>
        <c:scaling>
          <c:orientation val="minMax"/>
        </c:scaling>
        <c:delete val="0"/>
        <c:axPos val="b"/>
        <c:numFmt formatCode="General" sourceLinked="1"/>
        <c:majorTickMark val="out"/>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29805920"/>
        <c:crossesAt val="50"/>
        <c:auto val="1"/>
        <c:lblAlgn val="ctr"/>
        <c:lblOffset val="100"/>
        <c:tickLblSkip val="1"/>
        <c:tickMarkSkip val="1"/>
        <c:noMultiLvlLbl val="0"/>
      </c:catAx>
      <c:valAx>
        <c:axId val="329805920"/>
        <c:scaling>
          <c:orientation val="minMax"/>
          <c:max val="190"/>
          <c:min val="100"/>
        </c:scaling>
        <c:delete val="0"/>
        <c:axPos val="l"/>
        <c:numFmt formatCode="\$#,##0_);[Red]\(\$#,##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9806704"/>
        <c:crosses val="autoZero"/>
        <c:crossBetween val="between"/>
        <c:majorUnit val="10"/>
      </c:valAx>
      <c:catAx>
        <c:axId val="329807096"/>
        <c:scaling>
          <c:orientation val="minMax"/>
        </c:scaling>
        <c:delete val="1"/>
        <c:axPos val="b"/>
        <c:numFmt formatCode="General" sourceLinked="1"/>
        <c:majorTickMark val="out"/>
        <c:minorTickMark val="none"/>
        <c:tickLblPos val="none"/>
        <c:crossAx val="329800824"/>
        <c:crosses val="autoZero"/>
        <c:auto val="1"/>
        <c:lblAlgn val="ctr"/>
        <c:lblOffset val="100"/>
        <c:noMultiLvlLbl val="0"/>
      </c:catAx>
      <c:valAx>
        <c:axId val="329800824"/>
        <c:scaling>
          <c:orientation val="minMax"/>
          <c:max val="0.35000000000000014"/>
          <c:min val="-0.05"/>
        </c:scaling>
        <c:delete val="0"/>
        <c:axPos val="r"/>
        <c:numFmt formatCode="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9807096"/>
        <c:crosses val="max"/>
        <c:crossBetween val="between"/>
        <c:majorUnit val="0.05"/>
        <c:minorUnit val="2.5000000000000001E-2"/>
      </c:valAx>
      <c:spPr>
        <a:noFill/>
        <a:ln w="33507">
          <a:noFill/>
        </a:ln>
      </c:spPr>
    </c:plotArea>
    <c:plotVisOnly val="1"/>
    <c:dispBlanksAs val="gap"/>
    <c:showDLblsOverMax val="0"/>
  </c:chart>
  <c:spPr>
    <a:noFill/>
    <a:ln>
      <a:noFill/>
    </a:ln>
  </c:spPr>
  <c:txPr>
    <a:bodyPr/>
    <a:lstStyle/>
    <a:p>
      <a:pPr>
        <a:defRPr sz="1550" b="1" i="0" u="none" strike="noStrike" baseline="0">
          <a:solidFill>
            <a:srgbClr val="000000"/>
          </a:solidFill>
          <a:latin typeface="Arial"/>
          <a:ea typeface="Arial"/>
          <a:cs typeface="Arial"/>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F96D-43A5-BD92-85F5CBE30503}"/>
              </c:ext>
            </c:extLst>
          </c:dPt>
          <c:dPt>
            <c:idx val="5"/>
            <c:invertIfNegative val="0"/>
            <c:bubble3D val="0"/>
            <c:extLst>
              <c:ext xmlns:c16="http://schemas.microsoft.com/office/drawing/2014/chart" uri="{C3380CC4-5D6E-409C-BE32-E72D297353CC}">
                <c16:uniqueId val="{00000001-F96D-43A5-BD92-85F5CBE30503}"/>
              </c:ext>
            </c:extLst>
          </c:dPt>
          <c:dPt>
            <c:idx val="6"/>
            <c:invertIfNegative val="0"/>
            <c:bubble3D val="0"/>
            <c:extLst>
              <c:ext xmlns:c16="http://schemas.microsoft.com/office/drawing/2014/chart" uri="{C3380CC4-5D6E-409C-BE32-E72D297353CC}">
                <c16:uniqueId val="{00000002-F96D-43A5-BD92-85F5CBE30503}"/>
              </c:ext>
            </c:extLst>
          </c:dPt>
          <c:dPt>
            <c:idx val="7"/>
            <c:invertIfNegative val="0"/>
            <c:bubble3D val="0"/>
            <c:extLst>
              <c:ext xmlns:c16="http://schemas.microsoft.com/office/drawing/2014/chart" uri="{C3380CC4-5D6E-409C-BE32-E72D297353CC}">
                <c16:uniqueId val="{00000003-F96D-43A5-BD92-85F5CBE30503}"/>
              </c:ext>
            </c:extLst>
          </c:dPt>
          <c:dPt>
            <c:idx val="8"/>
            <c:invertIfNegative val="0"/>
            <c:bubble3D val="0"/>
            <c:extLst>
              <c:ext xmlns:c16="http://schemas.microsoft.com/office/drawing/2014/chart" uri="{C3380CC4-5D6E-409C-BE32-E72D297353CC}">
                <c16:uniqueId val="{00000004-F96D-43A5-BD92-85F5CBE30503}"/>
              </c:ext>
            </c:extLst>
          </c:dPt>
          <c:dPt>
            <c:idx val="9"/>
            <c:invertIfNegative val="0"/>
            <c:bubble3D val="0"/>
            <c:extLst>
              <c:ext xmlns:c16="http://schemas.microsoft.com/office/drawing/2014/chart" uri="{C3380CC4-5D6E-409C-BE32-E72D297353CC}">
                <c16:uniqueId val="{00000005-F96D-43A5-BD92-85F5CBE30503}"/>
              </c:ext>
            </c:extLst>
          </c:dPt>
          <c:dPt>
            <c:idx val="10"/>
            <c:invertIfNegative val="0"/>
            <c:bubble3D val="0"/>
            <c:extLst>
              <c:ext xmlns:c16="http://schemas.microsoft.com/office/drawing/2014/chart" uri="{C3380CC4-5D6E-409C-BE32-E72D297353CC}">
                <c16:uniqueId val="{00000006-F96D-43A5-BD92-85F5CBE30503}"/>
              </c:ext>
            </c:extLst>
          </c:dPt>
          <c:dPt>
            <c:idx val="11"/>
            <c:invertIfNegative val="0"/>
            <c:bubble3D val="0"/>
            <c:extLst>
              <c:ext xmlns:c16="http://schemas.microsoft.com/office/drawing/2014/chart" uri="{C3380CC4-5D6E-409C-BE32-E72D297353CC}">
                <c16:uniqueId val="{00000007-F96D-43A5-BD92-85F5CBE30503}"/>
              </c:ext>
            </c:extLst>
          </c:dPt>
          <c:dPt>
            <c:idx val="12"/>
            <c:invertIfNegative val="0"/>
            <c:bubble3D val="0"/>
            <c:extLst>
              <c:ext xmlns:c16="http://schemas.microsoft.com/office/drawing/2014/chart" uri="{C3380CC4-5D6E-409C-BE32-E72D297353CC}">
                <c16:uniqueId val="{00000008-F96D-43A5-BD92-85F5CBE30503}"/>
              </c:ext>
            </c:extLst>
          </c:dPt>
          <c:dPt>
            <c:idx val="13"/>
            <c:invertIfNegative val="0"/>
            <c:bubble3D val="0"/>
            <c:spPr>
              <a:solidFill>
                <a:schemeClr val="accent3"/>
              </a:solidFill>
            </c:spPr>
            <c:extLst>
              <c:ext xmlns:c16="http://schemas.microsoft.com/office/drawing/2014/chart" uri="{C3380CC4-5D6E-409C-BE32-E72D297353CC}">
                <c16:uniqueId val="{0000000A-F96D-43A5-BD92-85F5CBE30503}"/>
              </c:ext>
            </c:extLst>
          </c:dPt>
          <c:dPt>
            <c:idx val="14"/>
            <c:invertIfNegative val="0"/>
            <c:bubble3D val="0"/>
            <c:spPr>
              <a:solidFill>
                <a:schemeClr val="accent3"/>
              </a:solidFill>
            </c:spPr>
            <c:extLst>
              <c:ext xmlns:c16="http://schemas.microsoft.com/office/drawing/2014/chart" uri="{C3380CC4-5D6E-409C-BE32-E72D297353CC}">
                <c16:uniqueId val="{0000000C-F96D-43A5-BD92-85F5CBE30503}"/>
              </c:ext>
            </c:extLst>
          </c:dPt>
          <c:dPt>
            <c:idx val="15"/>
            <c:invertIfNegative val="0"/>
            <c:bubble3D val="0"/>
            <c:spPr>
              <a:solidFill>
                <a:schemeClr val="accent3"/>
              </a:solidFill>
            </c:spPr>
            <c:extLst>
              <c:ext xmlns:c16="http://schemas.microsoft.com/office/drawing/2014/chart" uri="{C3380CC4-5D6E-409C-BE32-E72D297353CC}">
                <c16:uniqueId val="{0000000E-F96D-43A5-BD92-85F5CBE30503}"/>
              </c:ext>
            </c:extLst>
          </c:dPt>
          <c:dPt>
            <c:idx val="16"/>
            <c:invertIfNegative val="0"/>
            <c:bubble3D val="0"/>
            <c:spPr>
              <a:solidFill>
                <a:schemeClr val="accent3"/>
              </a:solidFill>
            </c:spPr>
            <c:extLst>
              <c:ext xmlns:c16="http://schemas.microsoft.com/office/drawing/2014/chart" uri="{C3380CC4-5D6E-409C-BE32-E72D297353CC}">
                <c16:uniqueId val="{00000010-F96D-43A5-BD92-85F5CBE30503}"/>
              </c:ext>
            </c:extLst>
          </c:dPt>
          <c:dLbls>
            <c:numFmt formatCode="#,##0.0" sourceLinked="0"/>
            <c:spPr>
              <a:noFill/>
              <a:ln>
                <a:noFill/>
              </a:ln>
              <a:effectLst/>
            </c:spPr>
            <c:txPr>
              <a:bodyPr/>
              <a:lstStyle/>
              <a:p>
                <a:pPr>
                  <a:defRPr sz="900">
                    <a:solidFill>
                      <a:schemeClr val="accent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2014-1</c:v>
                </c:pt>
                <c:pt idx="2">
                  <c:v>2</c:v>
                </c:pt>
                <c:pt idx="3">
                  <c:v>3</c:v>
                </c:pt>
                <c:pt idx="4">
                  <c:v>4</c:v>
                </c:pt>
                <c:pt idx="5">
                  <c:v>2015-1</c:v>
                </c:pt>
                <c:pt idx="6">
                  <c:v>2</c:v>
                </c:pt>
                <c:pt idx="7">
                  <c:v>3</c:v>
                </c:pt>
                <c:pt idx="8">
                  <c:v>4</c:v>
                </c:pt>
                <c:pt idx="9">
                  <c:v>2016-1</c:v>
                </c:pt>
                <c:pt idx="10">
                  <c:v>2</c:v>
                </c:pt>
                <c:pt idx="11">
                  <c:v>3</c:v>
                </c:pt>
                <c:pt idx="12">
                  <c:v>4</c:v>
                </c:pt>
                <c:pt idx="13">
                  <c:v>2017-1 (p)</c:v>
                </c:pt>
                <c:pt idx="14">
                  <c:v>2 (p)</c:v>
                </c:pt>
                <c:pt idx="15">
                  <c:v>3 (p)</c:v>
                </c:pt>
                <c:pt idx="16">
                  <c:v>4 (p)</c:v>
                </c:pt>
              </c:strCache>
            </c:strRef>
          </c:cat>
          <c:val>
            <c:numRef>
              <c:f>Sheet1!$B$2:$B$18</c:f>
              <c:numCache>
                <c:formatCode>"$"#,##0.0</c:formatCode>
                <c:ptCount val="17"/>
                <c:pt idx="0">
                  <c:v>249.6834928250907</c:v>
                </c:pt>
                <c:pt idx="1">
                  <c:v>252.51030262010187</c:v>
                </c:pt>
                <c:pt idx="2">
                  <c:v>256.57252770757401</c:v>
                </c:pt>
                <c:pt idx="3">
                  <c:v>260.88948851470076</c:v>
                </c:pt>
                <c:pt idx="4">
                  <c:v>264.43036345826414</c:v>
                </c:pt>
                <c:pt idx="5">
                  <c:v>267.02884632644054</c:v>
                </c:pt>
                <c:pt idx="6">
                  <c:v>270.76803619540732</c:v>
                </c:pt>
                <c:pt idx="7">
                  <c:v>274.74552201375025</c:v>
                </c:pt>
                <c:pt idx="8">
                  <c:v>278.00566201509042</c:v>
                </c:pt>
                <c:pt idx="9">
                  <c:v>280.38899617382424</c:v>
                </c:pt>
                <c:pt idx="10">
                  <c:v>285.84717839277107</c:v>
                </c:pt>
                <c:pt idx="11">
                  <c:v>292.43882059226803</c:v>
                </c:pt>
                <c:pt idx="12">
                  <c:v>297.1419891115018</c:v>
                </c:pt>
                <c:pt idx="13">
                  <c:v>299.50511343093245</c:v>
                </c:pt>
                <c:pt idx="14">
                  <c:v>305.35573548801739</c:v>
                </c:pt>
                <c:pt idx="15">
                  <c:v>312.4180305790718</c:v>
                </c:pt>
                <c:pt idx="16">
                  <c:v>316.99800703937899</c:v>
                </c:pt>
              </c:numCache>
            </c:numRef>
          </c:val>
          <c:extLst>
            <c:ext xmlns:c16="http://schemas.microsoft.com/office/drawing/2014/chart" uri="{C3380CC4-5D6E-409C-BE32-E72D297353CC}">
              <c16:uniqueId val="{00000011-F96D-43A5-BD92-85F5CBE30503}"/>
            </c:ext>
          </c:extLst>
        </c:ser>
        <c:dLbls>
          <c:showLegendKey val="0"/>
          <c:showVal val="0"/>
          <c:showCatName val="0"/>
          <c:showSerName val="0"/>
          <c:showPercent val="0"/>
          <c:showBubbleSize val="0"/>
        </c:dLbls>
        <c:gapWidth val="70"/>
        <c:axId val="410212448"/>
        <c:axId val="410212056"/>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2-F96D-43A5-BD92-85F5CBE30503}"/>
              </c:ext>
            </c:extLst>
          </c:dPt>
          <c:dPt>
            <c:idx val="1"/>
            <c:bubble3D val="0"/>
            <c:extLst>
              <c:ext xmlns:c16="http://schemas.microsoft.com/office/drawing/2014/chart" uri="{C3380CC4-5D6E-409C-BE32-E72D297353CC}">
                <c16:uniqueId val="{00000013-F96D-43A5-BD92-85F5CBE30503}"/>
              </c:ext>
            </c:extLst>
          </c:dPt>
          <c:dPt>
            <c:idx val="2"/>
            <c:bubble3D val="0"/>
            <c:extLst>
              <c:ext xmlns:c16="http://schemas.microsoft.com/office/drawing/2014/chart" uri="{C3380CC4-5D6E-409C-BE32-E72D297353CC}">
                <c16:uniqueId val="{00000014-F96D-43A5-BD92-85F5CBE30503}"/>
              </c:ext>
            </c:extLst>
          </c:dPt>
          <c:dPt>
            <c:idx val="3"/>
            <c:bubble3D val="0"/>
            <c:extLst>
              <c:ext xmlns:c16="http://schemas.microsoft.com/office/drawing/2014/chart" uri="{C3380CC4-5D6E-409C-BE32-E72D297353CC}">
                <c16:uniqueId val="{00000015-F96D-43A5-BD92-85F5CBE30503}"/>
              </c:ext>
            </c:extLst>
          </c:dPt>
          <c:dPt>
            <c:idx val="4"/>
            <c:bubble3D val="0"/>
            <c:extLst>
              <c:ext xmlns:c16="http://schemas.microsoft.com/office/drawing/2014/chart" uri="{C3380CC4-5D6E-409C-BE32-E72D297353CC}">
                <c16:uniqueId val="{00000016-F96D-43A5-BD92-85F5CBE30503}"/>
              </c:ext>
            </c:extLst>
          </c:dPt>
          <c:dPt>
            <c:idx val="5"/>
            <c:bubble3D val="0"/>
            <c:extLst>
              <c:ext xmlns:c16="http://schemas.microsoft.com/office/drawing/2014/chart" uri="{C3380CC4-5D6E-409C-BE32-E72D297353CC}">
                <c16:uniqueId val="{00000017-F96D-43A5-BD92-85F5CBE30503}"/>
              </c:ext>
            </c:extLst>
          </c:dPt>
          <c:dPt>
            <c:idx val="6"/>
            <c:bubble3D val="0"/>
            <c:extLst>
              <c:ext xmlns:c16="http://schemas.microsoft.com/office/drawing/2014/chart" uri="{C3380CC4-5D6E-409C-BE32-E72D297353CC}">
                <c16:uniqueId val="{00000018-F96D-43A5-BD92-85F5CBE30503}"/>
              </c:ext>
            </c:extLst>
          </c:dPt>
          <c:dPt>
            <c:idx val="7"/>
            <c:bubble3D val="0"/>
            <c:extLst>
              <c:ext xmlns:c16="http://schemas.microsoft.com/office/drawing/2014/chart" uri="{C3380CC4-5D6E-409C-BE32-E72D297353CC}">
                <c16:uniqueId val="{00000019-F96D-43A5-BD92-85F5CBE30503}"/>
              </c:ext>
            </c:extLst>
          </c:dPt>
          <c:dPt>
            <c:idx val="8"/>
            <c:bubble3D val="0"/>
            <c:extLst>
              <c:ext xmlns:c16="http://schemas.microsoft.com/office/drawing/2014/chart" uri="{C3380CC4-5D6E-409C-BE32-E72D297353CC}">
                <c16:uniqueId val="{0000001A-F96D-43A5-BD92-85F5CBE30503}"/>
              </c:ext>
            </c:extLst>
          </c:dPt>
          <c:dPt>
            <c:idx val="9"/>
            <c:bubble3D val="0"/>
            <c:extLst>
              <c:ext xmlns:c16="http://schemas.microsoft.com/office/drawing/2014/chart" uri="{C3380CC4-5D6E-409C-BE32-E72D297353CC}">
                <c16:uniqueId val="{0000001B-F96D-43A5-BD92-85F5CBE30503}"/>
              </c:ext>
            </c:extLst>
          </c:dPt>
          <c:dPt>
            <c:idx val="10"/>
            <c:bubble3D val="0"/>
            <c:extLst>
              <c:ext xmlns:c16="http://schemas.microsoft.com/office/drawing/2014/chart" uri="{C3380CC4-5D6E-409C-BE32-E72D297353CC}">
                <c16:uniqueId val="{0000001C-F96D-43A5-BD92-85F5CBE30503}"/>
              </c:ext>
            </c:extLst>
          </c:dPt>
          <c:dPt>
            <c:idx val="11"/>
            <c:bubble3D val="0"/>
            <c:extLst>
              <c:ext xmlns:c16="http://schemas.microsoft.com/office/drawing/2014/chart" uri="{C3380CC4-5D6E-409C-BE32-E72D297353CC}">
                <c16:uniqueId val="{0000001D-F96D-43A5-BD92-85F5CBE30503}"/>
              </c:ext>
            </c:extLst>
          </c:dPt>
          <c:dPt>
            <c:idx val="12"/>
            <c:bubble3D val="0"/>
            <c:extLst>
              <c:ext xmlns:c16="http://schemas.microsoft.com/office/drawing/2014/chart" uri="{C3380CC4-5D6E-409C-BE32-E72D297353CC}">
                <c16:uniqueId val="{0000001E-F96D-43A5-BD92-85F5CBE30503}"/>
              </c:ext>
            </c:extLst>
          </c:dPt>
          <c:dPt>
            <c:idx val="13"/>
            <c:marker>
              <c:symbol val="none"/>
            </c:marker>
            <c:bubble3D val="0"/>
            <c:extLst>
              <c:ext xmlns:c16="http://schemas.microsoft.com/office/drawing/2014/chart" uri="{C3380CC4-5D6E-409C-BE32-E72D297353CC}">
                <c16:uniqueId val="{0000001F-F96D-43A5-BD92-85F5CBE30503}"/>
              </c:ext>
            </c:extLst>
          </c:dPt>
          <c:dPt>
            <c:idx val="14"/>
            <c:marker>
              <c:symbol val="none"/>
            </c:marker>
            <c:bubble3D val="0"/>
            <c:extLst>
              <c:ext xmlns:c16="http://schemas.microsoft.com/office/drawing/2014/chart" uri="{C3380CC4-5D6E-409C-BE32-E72D297353CC}">
                <c16:uniqueId val="{00000020-F96D-43A5-BD92-85F5CBE30503}"/>
              </c:ext>
            </c:extLst>
          </c:dPt>
          <c:dPt>
            <c:idx val="15"/>
            <c:marker>
              <c:symbol val="none"/>
            </c:marker>
            <c:bubble3D val="0"/>
            <c:extLst>
              <c:ext xmlns:c16="http://schemas.microsoft.com/office/drawing/2014/chart" uri="{C3380CC4-5D6E-409C-BE32-E72D297353CC}">
                <c16:uniqueId val="{00000021-F96D-43A5-BD92-85F5CBE30503}"/>
              </c:ext>
            </c:extLst>
          </c:dPt>
          <c:dPt>
            <c:idx val="16"/>
            <c:marker>
              <c:symbol val="none"/>
            </c:marker>
            <c:bubble3D val="0"/>
            <c:extLst>
              <c:ext xmlns:c16="http://schemas.microsoft.com/office/drawing/2014/chart" uri="{C3380CC4-5D6E-409C-BE32-E72D297353CC}">
                <c16:uniqueId val="{00000022-F96D-43A5-BD92-85F5CBE30503}"/>
              </c:ext>
            </c:extLst>
          </c:dPt>
          <c:cat>
            <c:strRef>
              <c:f>Sheet1!$A$2:$A$18</c:f>
              <c:strCache>
                <c:ptCount val="17"/>
                <c:pt idx="0">
                  <c:v>4</c:v>
                </c:pt>
                <c:pt idx="1">
                  <c:v>2014-1</c:v>
                </c:pt>
                <c:pt idx="2">
                  <c:v>2</c:v>
                </c:pt>
                <c:pt idx="3">
                  <c:v>3</c:v>
                </c:pt>
                <c:pt idx="4">
                  <c:v>4</c:v>
                </c:pt>
                <c:pt idx="5">
                  <c:v>2015-1</c:v>
                </c:pt>
                <c:pt idx="6">
                  <c:v>2</c:v>
                </c:pt>
                <c:pt idx="7">
                  <c:v>3</c:v>
                </c:pt>
                <c:pt idx="8">
                  <c:v>4</c:v>
                </c:pt>
                <c:pt idx="9">
                  <c:v>2016-1</c:v>
                </c:pt>
                <c:pt idx="10">
                  <c:v>2</c:v>
                </c:pt>
                <c:pt idx="11">
                  <c:v>3</c:v>
                </c:pt>
                <c:pt idx="12">
                  <c:v>4</c:v>
                </c:pt>
                <c:pt idx="13">
                  <c:v>2017-1 (p)</c:v>
                </c:pt>
                <c:pt idx="14">
                  <c:v>2 (p)</c:v>
                </c:pt>
                <c:pt idx="15">
                  <c:v>3 (p)</c:v>
                </c:pt>
                <c:pt idx="16">
                  <c:v>4 (p)</c:v>
                </c:pt>
              </c:strCache>
            </c:strRef>
          </c:cat>
          <c:val>
            <c:numRef>
              <c:f>Sheet1!$C$2:$C$18</c:f>
              <c:numCache>
                <c:formatCode>0.0%</c:formatCode>
                <c:ptCount val="17"/>
                <c:pt idx="0">
                  <c:v>6.3289998106966561E-2</c:v>
                </c:pt>
                <c:pt idx="1">
                  <c:v>6.2394830398032619E-2</c:v>
                </c:pt>
                <c:pt idx="2">
                  <c:v>6.1203748287430138E-2</c:v>
                </c:pt>
                <c:pt idx="3">
                  <c:v>6.0024368592609179E-2</c:v>
                </c:pt>
                <c:pt idx="4">
                  <c:v>5.9062257045178423E-2</c:v>
                </c:pt>
                <c:pt idx="5">
                  <c:v>5.7496836983248256E-2</c:v>
                </c:pt>
                <c:pt idx="6">
                  <c:v>5.5327468668089352E-2</c:v>
                </c:pt>
                <c:pt idx="7">
                  <c:v>5.3110738872366392E-2</c:v>
                </c:pt>
                <c:pt idx="8">
                  <c:v>5.133789622071494E-2</c:v>
                </c:pt>
                <c:pt idx="9">
                  <c:v>5.0032608952858215E-2</c:v>
                </c:pt>
                <c:pt idx="10">
                  <c:v>5.569025949016182E-2</c:v>
                </c:pt>
                <c:pt idx="11">
                  <c:v>6.4398860621401877E-2</c:v>
                </c:pt>
                <c:pt idx="12">
                  <c:v>6.8834307034266962E-2</c:v>
                </c:pt>
                <c:pt idx="13">
                  <c:v>6.8177130764637273E-2</c:v>
                </c:pt>
                <c:pt idx="14">
                  <c:v>6.8248205929254957E-2</c:v>
                </c:pt>
                <c:pt idx="15">
                  <c:v>6.8319281093872641E-2</c:v>
                </c:pt>
                <c:pt idx="16">
                  <c:v>6.6823332465564933E-2</c:v>
                </c:pt>
              </c:numCache>
            </c:numRef>
          </c:val>
          <c:smooth val="1"/>
          <c:extLst>
            <c:ext xmlns:c16="http://schemas.microsoft.com/office/drawing/2014/chart" uri="{C3380CC4-5D6E-409C-BE32-E72D297353CC}">
              <c16:uniqueId val="{00000023-F96D-43A5-BD92-85F5CBE30503}"/>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4-F96D-43A5-BD92-85F5CBE30503}"/>
              </c:ext>
            </c:extLst>
          </c:dPt>
          <c:dPt>
            <c:idx val="1"/>
            <c:marker>
              <c:symbol val="none"/>
            </c:marker>
            <c:bubble3D val="0"/>
            <c:extLst>
              <c:ext xmlns:c16="http://schemas.microsoft.com/office/drawing/2014/chart" uri="{C3380CC4-5D6E-409C-BE32-E72D297353CC}">
                <c16:uniqueId val="{00000025-F96D-43A5-BD92-85F5CBE30503}"/>
              </c:ext>
            </c:extLst>
          </c:dPt>
          <c:dPt>
            <c:idx val="2"/>
            <c:marker>
              <c:symbol val="none"/>
            </c:marker>
            <c:bubble3D val="0"/>
            <c:extLst>
              <c:ext xmlns:c16="http://schemas.microsoft.com/office/drawing/2014/chart" uri="{C3380CC4-5D6E-409C-BE32-E72D297353CC}">
                <c16:uniqueId val="{00000026-F96D-43A5-BD92-85F5CBE30503}"/>
              </c:ext>
            </c:extLst>
          </c:dPt>
          <c:dPt>
            <c:idx val="3"/>
            <c:marker>
              <c:symbol val="none"/>
            </c:marker>
            <c:bubble3D val="0"/>
            <c:extLst>
              <c:ext xmlns:c16="http://schemas.microsoft.com/office/drawing/2014/chart" uri="{C3380CC4-5D6E-409C-BE32-E72D297353CC}">
                <c16:uniqueId val="{00000027-F96D-43A5-BD92-85F5CBE30503}"/>
              </c:ext>
            </c:extLst>
          </c:dPt>
          <c:dPt>
            <c:idx val="4"/>
            <c:marker>
              <c:symbol val="none"/>
            </c:marker>
            <c:bubble3D val="0"/>
            <c:extLst>
              <c:ext xmlns:c16="http://schemas.microsoft.com/office/drawing/2014/chart" uri="{C3380CC4-5D6E-409C-BE32-E72D297353CC}">
                <c16:uniqueId val="{00000028-F96D-43A5-BD92-85F5CBE30503}"/>
              </c:ext>
            </c:extLst>
          </c:dPt>
          <c:dPt>
            <c:idx val="5"/>
            <c:marker>
              <c:symbol val="none"/>
            </c:marker>
            <c:bubble3D val="0"/>
            <c:extLst>
              <c:ext xmlns:c16="http://schemas.microsoft.com/office/drawing/2014/chart" uri="{C3380CC4-5D6E-409C-BE32-E72D297353CC}">
                <c16:uniqueId val="{00000029-F96D-43A5-BD92-85F5CBE30503}"/>
              </c:ext>
            </c:extLst>
          </c:dPt>
          <c:dPt>
            <c:idx val="6"/>
            <c:marker>
              <c:symbol val="none"/>
            </c:marker>
            <c:bubble3D val="0"/>
            <c:extLst>
              <c:ext xmlns:c16="http://schemas.microsoft.com/office/drawing/2014/chart" uri="{C3380CC4-5D6E-409C-BE32-E72D297353CC}">
                <c16:uniqueId val="{0000002A-F96D-43A5-BD92-85F5CBE30503}"/>
              </c:ext>
            </c:extLst>
          </c:dPt>
          <c:dPt>
            <c:idx val="7"/>
            <c:marker>
              <c:symbol val="none"/>
            </c:marker>
            <c:bubble3D val="0"/>
            <c:extLst>
              <c:ext xmlns:c16="http://schemas.microsoft.com/office/drawing/2014/chart" uri="{C3380CC4-5D6E-409C-BE32-E72D297353CC}">
                <c16:uniqueId val="{0000002B-F96D-43A5-BD92-85F5CBE30503}"/>
              </c:ext>
            </c:extLst>
          </c:dPt>
          <c:dPt>
            <c:idx val="8"/>
            <c:marker>
              <c:symbol val="none"/>
            </c:marker>
            <c:bubble3D val="0"/>
            <c:extLst>
              <c:ext xmlns:c16="http://schemas.microsoft.com/office/drawing/2014/chart" uri="{C3380CC4-5D6E-409C-BE32-E72D297353CC}">
                <c16:uniqueId val="{0000002C-F96D-43A5-BD92-85F5CBE30503}"/>
              </c:ext>
            </c:extLst>
          </c:dPt>
          <c:dPt>
            <c:idx val="9"/>
            <c:marker>
              <c:symbol val="none"/>
            </c:marker>
            <c:bubble3D val="0"/>
            <c:extLst>
              <c:ext xmlns:c16="http://schemas.microsoft.com/office/drawing/2014/chart" uri="{C3380CC4-5D6E-409C-BE32-E72D297353CC}">
                <c16:uniqueId val="{0000002D-F96D-43A5-BD92-85F5CBE30503}"/>
              </c:ext>
            </c:extLst>
          </c:dPt>
          <c:dPt>
            <c:idx val="10"/>
            <c:marker>
              <c:symbol val="none"/>
            </c:marker>
            <c:bubble3D val="0"/>
            <c:extLst>
              <c:ext xmlns:c16="http://schemas.microsoft.com/office/drawing/2014/chart" uri="{C3380CC4-5D6E-409C-BE32-E72D297353CC}">
                <c16:uniqueId val="{0000002E-F96D-43A5-BD92-85F5CBE30503}"/>
              </c:ext>
            </c:extLst>
          </c:dPt>
          <c:dPt>
            <c:idx val="11"/>
            <c:marker>
              <c:symbol val="none"/>
            </c:marker>
            <c:bubble3D val="0"/>
            <c:extLst>
              <c:ext xmlns:c16="http://schemas.microsoft.com/office/drawing/2014/chart" uri="{C3380CC4-5D6E-409C-BE32-E72D297353CC}">
                <c16:uniqueId val="{0000002F-F96D-43A5-BD92-85F5CBE30503}"/>
              </c:ext>
            </c:extLst>
          </c:dPt>
          <c:dPt>
            <c:idx val="12"/>
            <c:marker>
              <c:symbol val="none"/>
            </c:marker>
            <c:bubble3D val="0"/>
            <c:extLst>
              <c:ext xmlns:c16="http://schemas.microsoft.com/office/drawing/2014/chart" uri="{C3380CC4-5D6E-409C-BE32-E72D297353CC}">
                <c16:uniqueId val="{00000030-F96D-43A5-BD92-85F5CBE30503}"/>
              </c:ext>
            </c:extLst>
          </c:dPt>
          <c:dLbls>
            <c:spPr>
              <a:noFill/>
              <a:ln>
                <a:noFill/>
              </a:ln>
              <a:effectLst/>
            </c:spPr>
            <c:txPr>
              <a:bodyPr/>
              <a:lstStyle/>
              <a:p>
                <a:pPr>
                  <a:defRPr sz="1000" b="1">
                    <a:solidFill>
                      <a:schemeClr val="accent1"/>
                    </a:solidFill>
                    <a:latin typeface="Arial" panose="020B0604020202020204" pitchFamily="34" charset="0"/>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2014-1</c:v>
                </c:pt>
                <c:pt idx="2">
                  <c:v>2</c:v>
                </c:pt>
                <c:pt idx="3">
                  <c:v>3</c:v>
                </c:pt>
                <c:pt idx="4">
                  <c:v>4</c:v>
                </c:pt>
                <c:pt idx="5">
                  <c:v>2015-1</c:v>
                </c:pt>
                <c:pt idx="6">
                  <c:v>2</c:v>
                </c:pt>
                <c:pt idx="7">
                  <c:v>3</c:v>
                </c:pt>
                <c:pt idx="8">
                  <c:v>4</c:v>
                </c:pt>
                <c:pt idx="9">
                  <c:v>2016-1</c:v>
                </c:pt>
                <c:pt idx="10">
                  <c:v>2</c:v>
                </c:pt>
                <c:pt idx="11">
                  <c:v>3</c:v>
                </c:pt>
                <c:pt idx="12">
                  <c:v>4</c:v>
                </c:pt>
                <c:pt idx="13">
                  <c:v>2017-1 (p)</c:v>
                </c:pt>
                <c:pt idx="14">
                  <c:v>2 (p)</c:v>
                </c:pt>
                <c:pt idx="15">
                  <c:v>3 (p)</c:v>
                </c:pt>
                <c:pt idx="16">
                  <c:v>4 (p)</c:v>
                </c:pt>
              </c:strCache>
            </c:strRef>
          </c:cat>
          <c:val>
            <c:numRef>
              <c:f>Sheet1!$D$2:$D$18</c:f>
              <c:numCache>
                <c:formatCode>0.0%</c:formatCode>
                <c:ptCount val="17"/>
                <c:pt idx="0">
                  <c:v>6.3289998106966561E-2</c:v>
                </c:pt>
                <c:pt idx="1">
                  <c:v>6.2394830398032619E-2</c:v>
                </c:pt>
                <c:pt idx="2">
                  <c:v>6.1203748287430138E-2</c:v>
                </c:pt>
                <c:pt idx="3">
                  <c:v>6.0024368592609179E-2</c:v>
                </c:pt>
                <c:pt idx="4">
                  <c:v>5.9062257045178423E-2</c:v>
                </c:pt>
                <c:pt idx="5">
                  <c:v>5.7496836983248256E-2</c:v>
                </c:pt>
                <c:pt idx="6">
                  <c:v>5.5327468668089352E-2</c:v>
                </c:pt>
                <c:pt idx="7">
                  <c:v>5.3110738872366392E-2</c:v>
                </c:pt>
                <c:pt idx="8">
                  <c:v>5.133789622071494E-2</c:v>
                </c:pt>
                <c:pt idx="9">
                  <c:v>5.0032608952858215E-2</c:v>
                </c:pt>
                <c:pt idx="10">
                  <c:v>5.569025949016182E-2</c:v>
                </c:pt>
                <c:pt idx="11">
                  <c:v>6.4398860621401877E-2</c:v>
                </c:pt>
                <c:pt idx="12">
                  <c:v>6.8834307034266962E-2</c:v>
                </c:pt>
                <c:pt idx="13">
                  <c:v>6.8177130764637273E-2</c:v>
                </c:pt>
                <c:pt idx="14">
                  <c:v>6.8248205929254957E-2</c:v>
                </c:pt>
                <c:pt idx="15">
                  <c:v>6.8319281093872641E-2</c:v>
                </c:pt>
                <c:pt idx="16">
                  <c:v>6.6823332465564933E-2</c:v>
                </c:pt>
              </c:numCache>
            </c:numRef>
          </c:val>
          <c:smooth val="1"/>
          <c:extLst>
            <c:ext xmlns:c16="http://schemas.microsoft.com/office/drawing/2014/chart" uri="{C3380CC4-5D6E-409C-BE32-E72D297353CC}">
              <c16:uniqueId val="{00000031-F96D-43A5-BD92-85F5CBE30503}"/>
            </c:ext>
          </c:extLst>
        </c:ser>
        <c:dLbls>
          <c:showLegendKey val="0"/>
          <c:showVal val="0"/>
          <c:showCatName val="0"/>
          <c:showSerName val="0"/>
          <c:showPercent val="0"/>
          <c:showBubbleSize val="0"/>
        </c:dLbls>
        <c:marker val="1"/>
        <c:smooth val="0"/>
        <c:axId val="410210880"/>
        <c:axId val="410211272"/>
      </c:lineChart>
      <c:catAx>
        <c:axId val="410212448"/>
        <c:scaling>
          <c:orientation val="minMax"/>
        </c:scaling>
        <c:delete val="0"/>
        <c:axPos val="b"/>
        <c:numFmt formatCode="General" sourceLinked="0"/>
        <c:majorTickMark val="out"/>
        <c:minorTickMark val="none"/>
        <c:tickLblPos val="nextTo"/>
        <c:txPr>
          <a:bodyPr rot="-2700000"/>
          <a:lstStyle/>
          <a:p>
            <a:pPr>
              <a:defRPr sz="1000" b="0">
                <a:solidFill>
                  <a:schemeClr val="accent1"/>
                </a:solidFill>
                <a:latin typeface="Arial" panose="020B0604020202020204" pitchFamily="34" charset="0"/>
                <a:cs typeface="Arial" panose="020B0604020202020204" pitchFamily="34" charset="0"/>
              </a:defRPr>
            </a:pPr>
            <a:endParaRPr lang="en-US"/>
          </a:p>
        </c:txPr>
        <c:crossAx val="410212056"/>
        <c:crosses val="autoZero"/>
        <c:auto val="1"/>
        <c:lblAlgn val="ctr"/>
        <c:lblOffset val="100"/>
        <c:noMultiLvlLbl val="0"/>
      </c:catAx>
      <c:valAx>
        <c:axId val="410212056"/>
        <c:scaling>
          <c:orientation val="minMax"/>
          <c:max val="400"/>
          <c:min val="225"/>
        </c:scaling>
        <c:delete val="0"/>
        <c:axPos val="l"/>
        <c:numFmt formatCode="&quot;$&quot;#,##0" sourceLinked="0"/>
        <c:majorTickMark val="out"/>
        <c:minorTickMark val="none"/>
        <c:tickLblPos val="nextTo"/>
        <c:txPr>
          <a:bodyPr/>
          <a:lstStyle/>
          <a:p>
            <a:pPr>
              <a:defRPr sz="1000" b="0">
                <a:solidFill>
                  <a:schemeClr val="accent1"/>
                </a:solidFill>
                <a:latin typeface="Arial" panose="020B0604020202020204" pitchFamily="34" charset="0"/>
                <a:cs typeface="Arial" panose="020B0604020202020204" pitchFamily="34" charset="0"/>
              </a:defRPr>
            </a:pPr>
            <a:endParaRPr lang="en-US"/>
          </a:p>
        </c:txPr>
        <c:crossAx val="410212448"/>
        <c:crosses val="autoZero"/>
        <c:crossBetween val="between"/>
        <c:majorUnit val="25"/>
      </c:valAx>
      <c:valAx>
        <c:axId val="410211272"/>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latin typeface="Arial" panose="020B0604020202020204" pitchFamily="34" charset="0"/>
                <a:cs typeface="Arial" panose="020B0604020202020204" pitchFamily="34" charset="0"/>
              </a:defRPr>
            </a:pPr>
            <a:endParaRPr lang="en-US"/>
          </a:p>
        </c:txPr>
        <c:crossAx val="410210880"/>
        <c:crosses val="max"/>
        <c:crossBetween val="between"/>
      </c:valAx>
      <c:catAx>
        <c:axId val="410210880"/>
        <c:scaling>
          <c:orientation val="minMax"/>
        </c:scaling>
        <c:delete val="1"/>
        <c:axPos val="b"/>
        <c:numFmt formatCode="General" sourceLinked="1"/>
        <c:majorTickMark val="out"/>
        <c:minorTickMark val="none"/>
        <c:tickLblPos val="nextTo"/>
        <c:crossAx val="410211272"/>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b="0">
              <a:solidFill>
                <a:schemeClr val="accent1"/>
              </a:solidFill>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A72F-41EC-B7B0-F4C91F58F0C4}"/>
              </c:ext>
            </c:extLst>
          </c:dPt>
          <c:dPt>
            <c:idx val="5"/>
            <c:invertIfNegative val="0"/>
            <c:bubble3D val="0"/>
            <c:extLst>
              <c:ext xmlns:c16="http://schemas.microsoft.com/office/drawing/2014/chart" uri="{C3380CC4-5D6E-409C-BE32-E72D297353CC}">
                <c16:uniqueId val="{00000001-A72F-41EC-B7B0-F4C91F58F0C4}"/>
              </c:ext>
            </c:extLst>
          </c:dPt>
          <c:dPt>
            <c:idx val="6"/>
            <c:invertIfNegative val="0"/>
            <c:bubble3D val="0"/>
            <c:extLst>
              <c:ext xmlns:c16="http://schemas.microsoft.com/office/drawing/2014/chart" uri="{C3380CC4-5D6E-409C-BE32-E72D297353CC}">
                <c16:uniqueId val="{00000002-A72F-41EC-B7B0-F4C91F58F0C4}"/>
              </c:ext>
            </c:extLst>
          </c:dPt>
          <c:dPt>
            <c:idx val="7"/>
            <c:invertIfNegative val="0"/>
            <c:bubble3D val="0"/>
            <c:extLst>
              <c:ext xmlns:c16="http://schemas.microsoft.com/office/drawing/2014/chart" uri="{C3380CC4-5D6E-409C-BE32-E72D297353CC}">
                <c16:uniqueId val="{00000003-A72F-41EC-B7B0-F4C91F58F0C4}"/>
              </c:ext>
            </c:extLst>
          </c:dPt>
          <c:dPt>
            <c:idx val="8"/>
            <c:invertIfNegative val="0"/>
            <c:bubble3D val="0"/>
            <c:extLst>
              <c:ext xmlns:c16="http://schemas.microsoft.com/office/drawing/2014/chart" uri="{C3380CC4-5D6E-409C-BE32-E72D297353CC}">
                <c16:uniqueId val="{00000004-A72F-41EC-B7B0-F4C91F58F0C4}"/>
              </c:ext>
            </c:extLst>
          </c:dPt>
          <c:dPt>
            <c:idx val="9"/>
            <c:invertIfNegative val="0"/>
            <c:bubble3D val="0"/>
            <c:extLst>
              <c:ext xmlns:c16="http://schemas.microsoft.com/office/drawing/2014/chart" uri="{C3380CC4-5D6E-409C-BE32-E72D297353CC}">
                <c16:uniqueId val="{00000005-A72F-41EC-B7B0-F4C91F58F0C4}"/>
              </c:ext>
            </c:extLst>
          </c:dPt>
          <c:dPt>
            <c:idx val="10"/>
            <c:invertIfNegative val="0"/>
            <c:bubble3D val="0"/>
            <c:extLst>
              <c:ext xmlns:c16="http://schemas.microsoft.com/office/drawing/2014/chart" uri="{C3380CC4-5D6E-409C-BE32-E72D297353CC}">
                <c16:uniqueId val="{00000006-A72F-41EC-B7B0-F4C91F58F0C4}"/>
              </c:ext>
            </c:extLst>
          </c:dPt>
          <c:dPt>
            <c:idx val="11"/>
            <c:invertIfNegative val="0"/>
            <c:bubble3D val="0"/>
            <c:extLst>
              <c:ext xmlns:c16="http://schemas.microsoft.com/office/drawing/2014/chart" uri="{C3380CC4-5D6E-409C-BE32-E72D297353CC}">
                <c16:uniqueId val="{00000007-A72F-41EC-B7B0-F4C91F58F0C4}"/>
              </c:ext>
            </c:extLst>
          </c:dPt>
          <c:dPt>
            <c:idx val="12"/>
            <c:invertIfNegative val="0"/>
            <c:bubble3D val="0"/>
            <c:extLst>
              <c:ext xmlns:c16="http://schemas.microsoft.com/office/drawing/2014/chart" uri="{C3380CC4-5D6E-409C-BE32-E72D297353CC}">
                <c16:uniqueId val="{00000008-A72F-41EC-B7B0-F4C91F58F0C4}"/>
              </c:ext>
            </c:extLst>
          </c:dPt>
          <c:dPt>
            <c:idx val="13"/>
            <c:invertIfNegative val="0"/>
            <c:bubble3D val="0"/>
            <c:spPr>
              <a:solidFill>
                <a:schemeClr val="accent3"/>
              </a:solidFill>
            </c:spPr>
            <c:extLst>
              <c:ext xmlns:c16="http://schemas.microsoft.com/office/drawing/2014/chart" uri="{C3380CC4-5D6E-409C-BE32-E72D297353CC}">
                <c16:uniqueId val="{0000000A-A72F-41EC-B7B0-F4C91F58F0C4}"/>
              </c:ext>
            </c:extLst>
          </c:dPt>
          <c:dPt>
            <c:idx val="14"/>
            <c:invertIfNegative val="0"/>
            <c:bubble3D val="0"/>
            <c:spPr>
              <a:solidFill>
                <a:schemeClr val="accent3"/>
              </a:solidFill>
            </c:spPr>
            <c:extLst>
              <c:ext xmlns:c16="http://schemas.microsoft.com/office/drawing/2014/chart" uri="{C3380CC4-5D6E-409C-BE32-E72D297353CC}">
                <c16:uniqueId val="{0000000C-A72F-41EC-B7B0-F4C91F58F0C4}"/>
              </c:ext>
            </c:extLst>
          </c:dPt>
          <c:dPt>
            <c:idx val="15"/>
            <c:invertIfNegative val="0"/>
            <c:bubble3D val="0"/>
            <c:spPr>
              <a:solidFill>
                <a:schemeClr val="accent3"/>
              </a:solidFill>
            </c:spPr>
            <c:extLst>
              <c:ext xmlns:c16="http://schemas.microsoft.com/office/drawing/2014/chart" uri="{C3380CC4-5D6E-409C-BE32-E72D297353CC}">
                <c16:uniqueId val="{0000000E-A72F-41EC-B7B0-F4C91F58F0C4}"/>
              </c:ext>
            </c:extLst>
          </c:dPt>
          <c:dPt>
            <c:idx val="16"/>
            <c:invertIfNegative val="0"/>
            <c:bubble3D val="0"/>
            <c:spPr>
              <a:solidFill>
                <a:schemeClr val="accent3"/>
              </a:solidFill>
            </c:spPr>
            <c:extLst>
              <c:ext xmlns:c16="http://schemas.microsoft.com/office/drawing/2014/chart" uri="{C3380CC4-5D6E-409C-BE32-E72D297353CC}">
                <c16:uniqueId val="{00000010-A72F-41EC-B7B0-F4C91F58F0C4}"/>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72F-41EC-B7B0-F4C91F58F0C4}"/>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2014-1</c:v>
                </c:pt>
                <c:pt idx="1">
                  <c:v>2</c:v>
                </c:pt>
                <c:pt idx="2">
                  <c:v>3</c:v>
                </c:pt>
                <c:pt idx="3">
                  <c:v>4</c:v>
                </c:pt>
                <c:pt idx="4">
                  <c:v>2015-1</c:v>
                </c:pt>
                <c:pt idx="5">
                  <c:v>2</c:v>
                </c:pt>
                <c:pt idx="6">
                  <c:v>3</c:v>
                </c:pt>
                <c:pt idx="7">
                  <c:v>4</c:v>
                </c:pt>
                <c:pt idx="8">
                  <c:v>2016-1</c:v>
                </c:pt>
                <c:pt idx="9">
                  <c:v>2</c:v>
                </c:pt>
                <c:pt idx="10">
                  <c:v>3</c:v>
                </c:pt>
                <c:pt idx="11">
                  <c:v>4</c:v>
                </c:pt>
                <c:pt idx="12">
                  <c:v>2017-1 </c:v>
                </c:pt>
                <c:pt idx="13">
                  <c:v>2 (p)</c:v>
                </c:pt>
                <c:pt idx="14">
                  <c:v>3 (p)</c:v>
                </c:pt>
                <c:pt idx="15">
                  <c:v>4 (p)</c:v>
                </c:pt>
                <c:pt idx="16">
                  <c:v>2018-1 (p)</c:v>
                </c:pt>
              </c:strCache>
            </c:strRef>
          </c:cat>
          <c:val>
            <c:numRef>
              <c:f>Sheet1!$B$2:$B$18</c:f>
              <c:numCache>
                <c:formatCode>"$"#,##0.0</c:formatCode>
                <c:ptCount val="17"/>
                <c:pt idx="0">
                  <c:v>252.51030262010187</c:v>
                </c:pt>
                <c:pt idx="1">
                  <c:v>256.57252770757401</c:v>
                </c:pt>
                <c:pt idx="2">
                  <c:v>260.88948851470076</c:v>
                </c:pt>
                <c:pt idx="3">
                  <c:v>264.43036345826414</c:v>
                </c:pt>
                <c:pt idx="4">
                  <c:v>267.02884632644054</c:v>
                </c:pt>
                <c:pt idx="5">
                  <c:v>270.76803619540732</c:v>
                </c:pt>
                <c:pt idx="6">
                  <c:v>274.74552201375025</c:v>
                </c:pt>
                <c:pt idx="7">
                  <c:v>278.00566201509042</c:v>
                </c:pt>
                <c:pt idx="8">
                  <c:v>279.97485461428374</c:v>
                </c:pt>
                <c:pt idx="9">
                  <c:v>285.87329668296331</c:v>
                </c:pt>
                <c:pt idx="10">
                  <c:v>291.93960622770118</c:v>
                </c:pt>
                <c:pt idx="11">
                  <c:v>297.04103354421864</c:v>
                </c:pt>
                <c:pt idx="12">
                  <c:v>300.39666076788916</c:v>
                </c:pt>
                <c:pt idx="13">
                  <c:v>306.17044902428631</c:v>
                </c:pt>
                <c:pt idx="14">
                  <c:v>312.3105861316908</c:v>
                </c:pt>
                <c:pt idx="15">
                  <c:v>317.40486132301737</c:v>
                </c:pt>
                <c:pt idx="16">
                  <c:v>318.62496523628784</c:v>
                </c:pt>
              </c:numCache>
            </c:numRef>
          </c:val>
          <c:extLst>
            <c:ext xmlns:c16="http://schemas.microsoft.com/office/drawing/2014/chart" uri="{C3380CC4-5D6E-409C-BE32-E72D297353CC}">
              <c16:uniqueId val="{00000012-A72F-41EC-B7B0-F4C91F58F0C4}"/>
            </c:ext>
          </c:extLst>
        </c:ser>
        <c:dLbls>
          <c:showLegendKey val="0"/>
          <c:showVal val="0"/>
          <c:showCatName val="0"/>
          <c:showSerName val="0"/>
          <c:showPercent val="0"/>
          <c:showBubbleSize val="0"/>
        </c:dLbls>
        <c:gapWidth val="70"/>
        <c:axId val="409234816"/>
        <c:axId val="409235208"/>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A72F-41EC-B7B0-F4C91F58F0C4}"/>
              </c:ext>
            </c:extLst>
          </c:dPt>
          <c:dPt>
            <c:idx val="1"/>
            <c:bubble3D val="0"/>
            <c:extLst>
              <c:ext xmlns:c16="http://schemas.microsoft.com/office/drawing/2014/chart" uri="{C3380CC4-5D6E-409C-BE32-E72D297353CC}">
                <c16:uniqueId val="{00000014-A72F-41EC-B7B0-F4C91F58F0C4}"/>
              </c:ext>
            </c:extLst>
          </c:dPt>
          <c:dPt>
            <c:idx val="2"/>
            <c:bubble3D val="0"/>
            <c:extLst>
              <c:ext xmlns:c16="http://schemas.microsoft.com/office/drawing/2014/chart" uri="{C3380CC4-5D6E-409C-BE32-E72D297353CC}">
                <c16:uniqueId val="{00000015-A72F-41EC-B7B0-F4C91F58F0C4}"/>
              </c:ext>
            </c:extLst>
          </c:dPt>
          <c:dPt>
            <c:idx val="3"/>
            <c:bubble3D val="0"/>
            <c:extLst>
              <c:ext xmlns:c16="http://schemas.microsoft.com/office/drawing/2014/chart" uri="{C3380CC4-5D6E-409C-BE32-E72D297353CC}">
                <c16:uniqueId val="{00000016-A72F-41EC-B7B0-F4C91F58F0C4}"/>
              </c:ext>
            </c:extLst>
          </c:dPt>
          <c:dPt>
            <c:idx val="4"/>
            <c:bubble3D val="0"/>
            <c:extLst>
              <c:ext xmlns:c16="http://schemas.microsoft.com/office/drawing/2014/chart" uri="{C3380CC4-5D6E-409C-BE32-E72D297353CC}">
                <c16:uniqueId val="{00000017-A72F-41EC-B7B0-F4C91F58F0C4}"/>
              </c:ext>
            </c:extLst>
          </c:dPt>
          <c:dPt>
            <c:idx val="5"/>
            <c:bubble3D val="0"/>
            <c:extLst>
              <c:ext xmlns:c16="http://schemas.microsoft.com/office/drawing/2014/chart" uri="{C3380CC4-5D6E-409C-BE32-E72D297353CC}">
                <c16:uniqueId val="{00000018-A72F-41EC-B7B0-F4C91F58F0C4}"/>
              </c:ext>
            </c:extLst>
          </c:dPt>
          <c:dPt>
            <c:idx val="6"/>
            <c:bubble3D val="0"/>
            <c:extLst>
              <c:ext xmlns:c16="http://schemas.microsoft.com/office/drawing/2014/chart" uri="{C3380CC4-5D6E-409C-BE32-E72D297353CC}">
                <c16:uniqueId val="{00000019-A72F-41EC-B7B0-F4C91F58F0C4}"/>
              </c:ext>
            </c:extLst>
          </c:dPt>
          <c:dPt>
            <c:idx val="7"/>
            <c:bubble3D val="0"/>
            <c:extLst>
              <c:ext xmlns:c16="http://schemas.microsoft.com/office/drawing/2014/chart" uri="{C3380CC4-5D6E-409C-BE32-E72D297353CC}">
                <c16:uniqueId val="{0000001A-A72F-41EC-B7B0-F4C91F58F0C4}"/>
              </c:ext>
            </c:extLst>
          </c:dPt>
          <c:dPt>
            <c:idx val="8"/>
            <c:bubble3D val="0"/>
            <c:extLst>
              <c:ext xmlns:c16="http://schemas.microsoft.com/office/drawing/2014/chart" uri="{C3380CC4-5D6E-409C-BE32-E72D297353CC}">
                <c16:uniqueId val="{0000001B-A72F-41EC-B7B0-F4C91F58F0C4}"/>
              </c:ext>
            </c:extLst>
          </c:dPt>
          <c:dPt>
            <c:idx val="9"/>
            <c:bubble3D val="0"/>
            <c:extLst>
              <c:ext xmlns:c16="http://schemas.microsoft.com/office/drawing/2014/chart" uri="{C3380CC4-5D6E-409C-BE32-E72D297353CC}">
                <c16:uniqueId val="{0000001C-A72F-41EC-B7B0-F4C91F58F0C4}"/>
              </c:ext>
            </c:extLst>
          </c:dPt>
          <c:dPt>
            <c:idx val="10"/>
            <c:bubble3D val="0"/>
            <c:extLst>
              <c:ext xmlns:c16="http://schemas.microsoft.com/office/drawing/2014/chart" uri="{C3380CC4-5D6E-409C-BE32-E72D297353CC}">
                <c16:uniqueId val="{0000001D-A72F-41EC-B7B0-F4C91F58F0C4}"/>
              </c:ext>
            </c:extLst>
          </c:dPt>
          <c:dPt>
            <c:idx val="11"/>
            <c:bubble3D val="0"/>
            <c:extLst>
              <c:ext xmlns:c16="http://schemas.microsoft.com/office/drawing/2014/chart" uri="{C3380CC4-5D6E-409C-BE32-E72D297353CC}">
                <c16:uniqueId val="{0000001E-A72F-41EC-B7B0-F4C91F58F0C4}"/>
              </c:ext>
            </c:extLst>
          </c:dPt>
          <c:dPt>
            <c:idx val="12"/>
            <c:bubble3D val="0"/>
            <c:extLst>
              <c:ext xmlns:c16="http://schemas.microsoft.com/office/drawing/2014/chart" uri="{C3380CC4-5D6E-409C-BE32-E72D297353CC}">
                <c16:uniqueId val="{0000001F-A72F-41EC-B7B0-F4C91F58F0C4}"/>
              </c:ext>
            </c:extLst>
          </c:dPt>
          <c:dPt>
            <c:idx val="13"/>
            <c:marker>
              <c:symbol val="none"/>
            </c:marker>
            <c:bubble3D val="0"/>
            <c:extLst>
              <c:ext xmlns:c16="http://schemas.microsoft.com/office/drawing/2014/chart" uri="{C3380CC4-5D6E-409C-BE32-E72D297353CC}">
                <c16:uniqueId val="{00000020-A72F-41EC-B7B0-F4C91F58F0C4}"/>
              </c:ext>
            </c:extLst>
          </c:dPt>
          <c:dPt>
            <c:idx val="14"/>
            <c:marker>
              <c:symbol val="none"/>
            </c:marker>
            <c:bubble3D val="0"/>
            <c:extLst>
              <c:ext xmlns:c16="http://schemas.microsoft.com/office/drawing/2014/chart" uri="{C3380CC4-5D6E-409C-BE32-E72D297353CC}">
                <c16:uniqueId val="{00000021-A72F-41EC-B7B0-F4C91F58F0C4}"/>
              </c:ext>
            </c:extLst>
          </c:dPt>
          <c:dPt>
            <c:idx val="15"/>
            <c:marker>
              <c:symbol val="none"/>
            </c:marker>
            <c:bubble3D val="0"/>
            <c:extLst>
              <c:ext xmlns:c16="http://schemas.microsoft.com/office/drawing/2014/chart" uri="{C3380CC4-5D6E-409C-BE32-E72D297353CC}">
                <c16:uniqueId val="{00000022-A72F-41EC-B7B0-F4C91F58F0C4}"/>
              </c:ext>
            </c:extLst>
          </c:dPt>
          <c:dPt>
            <c:idx val="16"/>
            <c:marker>
              <c:symbol val="none"/>
            </c:marker>
            <c:bubble3D val="0"/>
            <c:extLst>
              <c:ext xmlns:c16="http://schemas.microsoft.com/office/drawing/2014/chart" uri="{C3380CC4-5D6E-409C-BE32-E72D297353CC}">
                <c16:uniqueId val="{00000023-A72F-41EC-B7B0-F4C91F58F0C4}"/>
              </c:ext>
            </c:extLst>
          </c:dPt>
          <c:cat>
            <c:strRef>
              <c:f>Sheet1!$A$2:$A$18</c:f>
              <c:strCache>
                <c:ptCount val="17"/>
                <c:pt idx="0">
                  <c:v>2014-1</c:v>
                </c:pt>
                <c:pt idx="1">
                  <c:v>2</c:v>
                </c:pt>
                <c:pt idx="2">
                  <c:v>3</c:v>
                </c:pt>
                <c:pt idx="3">
                  <c:v>4</c:v>
                </c:pt>
                <c:pt idx="4">
                  <c:v>2015-1</c:v>
                </c:pt>
                <c:pt idx="5">
                  <c:v>2</c:v>
                </c:pt>
                <c:pt idx="6">
                  <c:v>3</c:v>
                </c:pt>
                <c:pt idx="7">
                  <c:v>4</c:v>
                </c:pt>
                <c:pt idx="8">
                  <c:v>2016-1</c:v>
                </c:pt>
                <c:pt idx="9">
                  <c:v>2</c:v>
                </c:pt>
                <c:pt idx="10">
                  <c:v>3</c:v>
                </c:pt>
                <c:pt idx="11">
                  <c:v>4</c:v>
                </c:pt>
                <c:pt idx="12">
                  <c:v>2017-1 </c:v>
                </c:pt>
                <c:pt idx="13">
                  <c:v>2 (p)</c:v>
                </c:pt>
                <c:pt idx="14">
                  <c:v>3 (p)</c:v>
                </c:pt>
                <c:pt idx="15">
                  <c:v>4 (p)</c:v>
                </c:pt>
                <c:pt idx="16">
                  <c:v>2018-1 (p)</c:v>
                </c:pt>
              </c:strCache>
            </c:strRef>
          </c:cat>
          <c:val>
            <c:numRef>
              <c:f>Sheet1!$C$2:$C$18</c:f>
              <c:numCache>
                <c:formatCode>0.0%</c:formatCode>
                <c:ptCount val="17"/>
                <c:pt idx="0">
                  <c:v>6.2394830398032619E-2</c:v>
                </c:pt>
                <c:pt idx="1">
                  <c:v>6.1203748287430138E-2</c:v>
                </c:pt>
                <c:pt idx="2">
                  <c:v>6.0024368592609179E-2</c:v>
                </c:pt>
                <c:pt idx="3">
                  <c:v>5.9062257045178423E-2</c:v>
                </c:pt>
                <c:pt idx="4">
                  <c:v>5.7496836983248256E-2</c:v>
                </c:pt>
                <c:pt idx="5">
                  <c:v>5.5327468668089352E-2</c:v>
                </c:pt>
                <c:pt idx="6">
                  <c:v>5.3110738872366392E-2</c:v>
                </c:pt>
                <c:pt idx="7">
                  <c:v>5.133789622071494E-2</c:v>
                </c:pt>
                <c:pt idx="8">
                  <c:v>4.8481684529381619E-2</c:v>
                </c:pt>
                <c:pt idx="9">
                  <c:v>5.5786719510181992E-2</c:v>
                </c:pt>
                <c:pt idx="10">
                  <c:v>6.258185424798457E-2</c:v>
                </c:pt>
                <c:pt idx="11">
                  <c:v>6.8471164907767168E-2</c:v>
                </c:pt>
                <c:pt idx="12">
                  <c:v>7.2941572491358686E-2</c:v>
                </c:pt>
                <c:pt idx="13">
                  <c:v>7.1000518680248703E-2</c:v>
                </c:pt>
                <c:pt idx="14">
                  <c:v>6.9778061864278484E-2</c:v>
                </c:pt>
                <c:pt idx="15">
                  <c:v>6.8555605048308266E-2</c:v>
                </c:pt>
                <c:pt idx="16">
                  <c:v>6.06807826085769E-2</c:v>
                </c:pt>
              </c:numCache>
            </c:numRef>
          </c:val>
          <c:smooth val="1"/>
          <c:extLst>
            <c:ext xmlns:c16="http://schemas.microsoft.com/office/drawing/2014/chart" uri="{C3380CC4-5D6E-409C-BE32-E72D297353CC}">
              <c16:uniqueId val="{00000024-A72F-41EC-B7B0-F4C91F58F0C4}"/>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A72F-41EC-B7B0-F4C91F58F0C4}"/>
              </c:ext>
            </c:extLst>
          </c:dPt>
          <c:dPt>
            <c:idx val="1"/>
            <c:marker>
              <c:symbol val="none"/>
            </c:marker>
            <c:bubble3D val="0"/>
            <c:extLst>
              <c:ext xmlns:c16="http://schemas.microsoft.com/office/drawing/2014/chart" uri="{C3380CC4-5D6E-409C-BE32-E72D297353CC}">
                <c16:uniqueId val="{00000026-A72F-41EC-B7B0-F4C91F58F0C4}"/>
              </c:ext>
            </c:extLst>
          </c:dPt>
          <c:dPt>
            <c:idx val="2"/>
            <c:marker>
              <c:symbol val="none"/>
            </c:marker>
            <c:bubble3D val="0"/>
            <c:extLst>
              <c:ext xmlns:c16="http://schemas.microsoft.com/office/drawing/2014/chart" uri="{C3380CC4-5D6E-409C-BE32-E72D297353CC}">
                <c16:uniqueId val="{00000027-A72F-41EC-B7B0-F4C91F58F0C4}"/>
              </c:ext>
            </c:extLst>
          </c:dPt>
          <c:dPt>
            <c:idx val="3"/>
            <c:marker>
              <c:symbol val="none"/>
            </c:marker>
            <c:bubble3D val="0"/>
            <c:extLst>
              <c:ext xmlns:c16="http://schemas.microsoft.com/office/drawing/2014/chart" uri="{C3380CC4-5D6E-409C-BE32-E72D297353CC}">
                <c16:uniqueId val="{00000028-A72F-41EC-B7B0-F4C91F58F0C4}"/>
              </c:ext>
            </c:extLst>
          </c:dPt>
          <c:dPt>
            <c:idx val="4"/>
            <c:marker>
              <c:symbol val="none"/>
            </c:marker>
            <c:bubble3D val="0"/>
            <c:extLst>
              <c:ext xmlns:c16="http://schemas.microsoft.com/office/drawing/2014/chart" uri="{C3380CC4-5D6E-409C-BE32-E72D297353CC}">
                <c16:uniqueId val="{00000029-A72F-41EC-B7B0-F4C91F58F0C4}"/>
              </c:ext>
            </c:extLst>
          </c:dPt>
          <c:dPt>
            <c:idx val="5"/>
            <c:marker>
              <c:symbol val="none"/>
            </c:marker>
            <c:bubble3D val="0"/>
            <c:extLst>
              <c:ext xmlns:c16="http://schemas.microsoft.com/office/drawing/2014/chart" uri="{C3380CC4-5D6E-409C-BE32-E72D297353CC}">
                <c16:uniqueId val="{0000002A-A72F-41EC-B7B0-F4C91F58F0C4}"/>
              </c:ext>
            </c:extLst>
          </c:dPt>
          <c:dPt>
            <c:idx val="6"/>
            <c:marker>
              <c:symbol val="none"/>
            </c:marker>
            <c:bubble3D val="0"/>
            <c:extLst>
              <c:ext xmlns:c16="http://schemas.microsoft.com/office/drawing/2014/chart" uri="{C3380CC4-5D6E-409C-BE32-E72D297353CC}">
                <c16:uniqueId val="{0000002B-A72F-41EC-B7B0-F4C91F58F0C4}"/>
              </c:ext>
            </c:extLst>
          </c:dPt>
          <c:dPt>
            <c:idx val="7"/>
            <c:marker>
              <c:symbol val="none"/>
            </c:marker>
            <c:bubble3D val="0"/>
            <c:extLst>
              <c:ext xmlns:c16="http://schemas.microsoft.com/office/drawing/2014/chart" uri="{C3380CC4-5D6E-409C-BE32-E72D297353CC}">
                <c16:uniqueId val="{0000002C-A72F-41EC-B7B0-F4C91F58F0C4}"/>
              </c:ext>
            </c:extLst>
          </c:dPt>
          <c:dPt>
            <c:idx val="8"/>
            <c:marker>
              <c:symbol val="none"/>
            </c:marker>
            <c:bubble3D val="0"/>
            <c:extLst>
              <c:ext xmlns:c16="http://schemas.microsoft.com/office/drawing/2014/chart" uri="{C3380CC4-5D6E-409C-BE32-E72D297353CC}">
                <c16:uniqueId val="{0000002D-A72F-41EC-B7B0-F4C91F58F0C4}"/>
              </c:ext>
            </c:extLst>
          </c:dPt>
          <c:dPt>
            <c:idx val="9"/>
            <c:marker>
              <c:symbol val="none"/>
            </c:marker>
            <c:bubble3D val="0"/>
            <c:extLst>
              <c:ext xmlns:c16="http://schemas.microsoft.com/office/drawing/2014/chart" uri="{C3380CC4-5D6E-409C-BE32-E72D297353CC}">
                <c16:uniqueId val="{0000002E-A72F-41EC-B7B0-F4C91F58F0C4}"/>
              </c:ext>
            </c:extLst>
          </c:dPt>
          <c:dPt>
            <c:idx val="10"/>
            <c:marker>
              <c:symbol val="none"/>
            </c:marker>
            <c:bubble3D val="0"/>
            <c:extLst>
              <c:ext xmlns:c16="http://schemas.microsoft.com/office/drawing/2014/chart" uri="{C3380CC4-5D6E-409C-BE32-E72D297353CC}">
                <c16:uniqueId val="{0000002F-A72F-41EC-B7B0-F4C91F58F0C4}"/>
              </c:ext>
            </c:extLst>
          </c:dPt>
          <c:dPt>
            <c:idx val="11"/>
            <c:marker>
              <c:symbol val="none"/>
            </c:marker>
            <c:bubble3D val="0"/>
            <c:extLst>
              <c:ext xmlns:c16="http://schemas.microsoft.com/office/drawing/2014/chart" uri="{C3380CC4-5D6E-409C-BE32-E72D297353CC}">
                <c16:uniqueId val="{00000030-A72F-41EC-B7B0-F4C91F58F0C4}"/>
              </c:ext>
            </c:extLst>
          </c:dPt>
          <c:dPt>
            <c:idx val="12"/>
            <c:marker>
              <c:symbol val="none"/>
            </c:marker>
            <c:bubble3D val="0"/>
            <c:extLst>
              <c:ext xmlns:c16="http://schemas.microsoft.com/office/drawing/2014/chart" uri="{C3380CC4-5D6E-409C-BE32-E72D297353CC}">
                <c16:uniqueId val="{00000031-A72F-41EC-B7B0-F4C91F58F0C4}"/>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2014-1</c:v>
                </c:pt>
                <c:pt idx="1">
                  <c:v>2</c:v>
                </c:pt>
                <c:pt idx="2">
                  <c:v>3</c:v>
                </c:pt>
                <c:pt idx="3">
                  <c:v>4</c:v>
                </c:pt>
                <c:pt idx="4">
                  <c:v>2015-1</c:v>
                </c:pt>
                <c:pt idx="5">
                  <c:v>2</c:v>
                </c:pt>
                <c:pt idx="6">
                  <c:v>3</c:v>
                </c:pt>
                <c:pt idx="7">
                  <c:v>4</c:v>
                </c:pt>
                <c:pt idx="8">
                  <c:v>2016-1</c:v>
                </c:pt>
                <c:pt idx="9">
                  <c:v>2</c:v>
                </c:pt>
                <c:pt idx="10">
                  <c:v>3</c:v>
                </c:pt>
                <c:pt idx="11">
                  <c:v>4</c:v>
                </c:pt>
                <c:pt idx="12">
                  <c:v>2017-1 </c:v>
                </c:pt>
                <c:pt idx="13">
                  <c:v>2 (p)</c:v>
                </c:pt>
                <c:pt idx="14">
                  <c:v>3 (p)</c:v>
                </c:pt>
                <c:pt idx="15">
                  <c:v>4 (p)</c:v>
                </c:pt>
                <c:pt idx="16">
                  <c:v>2018-1 (p)</c:v>
                </c:pt>
              </c:strCache>
            </c:strRef>
          </c:cat>
          <c:val>
            <c:numRef>
              <c:f>Sheet1!$D$2:$D$18</c:f>
              <c:numCache>
                <c:formatCode>0.0%</c:formatCode>
                <c:ptCount val="17"/>
                <c:pt idx="0">
                  <c:v>6.2394830398032619E-2</c:v>
                </c:pt>
                <c:pt idx="1">
                  <c:v>6.1203748287430138E-2</c:v>
                </c:pt>
                <c:pt idx="2">
                  <c:v>6.0024368592609179E-2</c:v>
                </c:pt>
                <c:pt idx="3">
                  <c:v>5.9062257045178423E-2</c:v>
                </c:pt>
                <c:pt idx="4">
                  <c:v>5.7496836983248256E-2</c:v>
                </c:pt>
                <c:pt idx="5">
                  <c:v>5.5327468668089352E-2</c:v>
                </c:pt>
                <c:pt idx="6">
                  <c:v>5.3110738872366392E-2</c:v>
                </c:pt>
                <c:pt idx="7">
                  <c:v>5.133789622071494E-2</c:v>
                </c:pt>
                <c:pt idx="8">
                  <c:v>4.8481684529381619E-2</c:v>
                </c:pt>
                <c:pt idx="9">
                  <c:v>5.5786719510181992E-2</c:v>
                </c:pt>
                <c:pt idx="10">
                  <c:v>6.258185424798457E-2</c:v>
                </c:pt>
                <c:pt idx="11">
                  <c:v>6.8471164907767168E-2</c:v>
                </c:pt>
                <c:pt idx="12">
                  <c:v>7.2941572491358686E-2</c:v>
                </c:pt>
                <c:pt idx="13">
                  <c:v>7.1000518680248703E-2</c:v>
                </c:pt>
                <c:pt idx="14">
                  <c:v>6.9778061864278484E-2</c:v>
                </c:pt>
                <c:pt idx="15">
                  <c:v>6.8555605048308266E-2</c:v>
                </c:pt>
                <c:pt idx="16">
                  <c:v>6.06807826085769E-2</c:v>
                </c:pt>
              </c:numCache>
            </c:numRef>
          </c:val>
          <c:smooth val="1"/>
          <c:extLst>
            <c:ext xmlns:c16="http://schemas.microsoft.com/office/drawing/2014/chart" uri="{C3380CC4-5D6E-409C-BE32-E72D297353CC}">
              <c16:uniqueId val="{00000032-A72F-41EC-B7B0-F4C91F58F0C4}"/>
            </c:ext>
          </c:extLst>
        </c:ser>
        <c:dLbls>
          <c:showLegendKey val="0"/>
          <c:showVal val="0"/>
          <c:showCatName val="0"/>
          <c:showSerName val="0"/>
          <c:showPercent val="0"/>
          <c:showBubbleSize val="0"/>
        </c:dLbls>
        <c:marker val="1"/>
        <c:smooth val="0"/>
        <c:axId val="409235992"/>
        <c:axId val="409235600"/>
      </c:lineChart>
      <c:catAx>
        <c:axId val="409234816"/>
        <c:scaling>
          <c:orientation val="minMax"/>
        </c:scaling>
        <c:delete val="0"/>
        <c:axPos val="b"/>
        <c:numFmt formatCode="General" sourceLinked="0"/>
        <c:majorTickMark val="out"/>
        <c:minorTickMark val="none"/>
        <c:tickLblPos val="nextTo"/>
        <c:txPr>
          <a:bodyPr rot="-2700000"/>
          <a:lstStyle/>
          <a:p>
            <a:pPr>
              <a:defRPr sz="1000" b="0"/>
            </a:pPr>
            <a:endParaRPr lang="en-US"/>
          </a:p>
        </c:txPr>
        <c:crossAx val="409235208"/>
        <c:crosses val="autoZero"/>
        <c:auto val="1"/>
        <c:lblAlgn val="ctr"/>
        <c:lblOffset val="100"/>
        <c:noMultiLvlLbl val="0"/>
      </c:catAx>
      <c:valAx>
        <c:axId val="409235208"/>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34816"/>
        <c:crosses val="autoZero"/>
        <c:crossBetween val="between"/>
        <c:majorUnit val="25"/>
      </c:valAx>
      <c:valAx>
        <c:axId val="409235600"/>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9235992"/>
        <c:crosses val="max"/>
        <c:crossBetween val="between"/>
      </c:valAx>
      <c:catAx>
        <c:axId val="409235992"/>
        <c:scaling>
          <c:orientation val="minMax"/>
        </c:scaling>
        <c:delete val="1"/>
        <c:axPos val="b"/>
        <c:numFmt formatCode="General" sourceLinked="1"/>
        <c:majorTickMark val="out"/>
        <c:minorTickMark val="none"/>
        <c:tickLblPos val="nextTo"/>
        <c:crossAx val="409235600"/>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868F-43A4-B069-1517DDCD2FD2}"/>
              </c:ext>
            </c:extLst>
          </c:dPt>
          <c:dPt>
            <c:idx val="5"/>
            <c:invertIfNegative val="0"/>
            <c:bubble3D val="0"/>
            <c:extLst>
              <c:ext xmlns:c16="http://schemas.microsoft.com/office/drawing/2014/chart" uri="{C3380CC4-5D6E-409C-BE32-E72D297353CC}">
                <c16:uniqueId val="{00000001-868F-43A4-B069-1517DDCD2FD2}"/>
              </c:ext>
            </c:extLst>
          </c:dPt>
          <c:dPt>
            <c:idx val="6"/>
            <c:invertIfNegative val="0"/>
            <c:bubble3D val="0"/>
            <c:extLst>
              <c:ext xmlns:c16="http://schemas.microsoft.com/office/drawing/2014/chart" uri="{C3380CC4-5D6E-409C-BE32-E72D297353CC}">
                <c16:uniqueId val="{00000002-868F-43A4-B069-1517DDCD2FD2}"/>
              </c:ext>
            </c:extLst>
          </c:dPt>
          <c:dPt>
            <c:idx val="7"/>
            <c:invertIfNegative val="0"/>
            <c:bubble3D val="0"/>
            <c:extLst>
              <c:ext xmlns:c16="http://schemas.microsoft.com/office/drawing/2014/chart" uri="{C3380CC4-5D6E-409C-BE32-E72D297353CC}">
                <c16:uniqueId val="{00000003-868F-43A4-B069-1517DDCD2FD2}"/>
              </c:ext>
            </c:extLst>
          </c:dPt>
          <c:dPt>
            <c:idx val="8"/>
            <c:invertIfNegative val="0"/>
            <c:bubble3D val="0"/>
            <c:extLst>
              <c:ext xmlns:c16="http://schemas.microsoft.com/office/drawing/2014/chart" uri="{C3380CC4-5D6E-409C-BE32-E72D297353CC}">
                <c16:uniqueId val="{00000004-868F-43A4-B069-1517DDCD2FD2}"/>
              </c:ext>
            </c:extLst>
          </c:dPt>
          <c:dPt>
            <c:idx val="9"/>
            <c:invertIfNegative val="0"/>
            <c:bubble3D val="0"/>
            <c:extLst>
              <c:ext xmlns:c16="http://schemas.microsoft.com/office/drawing/2014/chart" uri="{C3380CC4-5D6E-409C-BE32-E72D297353CC}">
                <c16:uniqueId val="{00000005-868F-43A4-B069-1517DDCD2FD2}"/>
              </c:ext>
            </c:extLst>
          </c:dPt>
          <c:dPt>
            <c:idx val="10"/>
            <c:invertIfNegative val="0"/>
            <c:bubble3D val="0"/>
            <c:extLst>
              <c:ext xmlns:c16="http://schemas.microsoft.com/office/drawing/2014/chart" uri="{C3380CC4-5D6E-409C-BE32-E72D297353CC}">
                <c16:uniqueId val="{00000006-868F-43A4-B069-1517DDCD2FD2}"/>
              </c:ext>
            </c:extLst>
          </c:dPt>
          <c:dPt>
            <c:idx val="11"/>
            <c:invertIfNegative val="0"/>
            <c:bubble3D val="0"/>
            <c:extLst>
              <c:ext xmlns:c16="http://schemas.microsoft.com/office/drawing/2014/chart" uri="{C3380CC4-5D6E-409C-BE32-E72D297353CC}">
                <c16:uniqueId val="{00000007-868F-43A4-B069-1517DDCD2FD2}"/>
              </c:ext>
            </c:extLst>
          </c:dPt>
          <c:dPt>
            <c:idx val="12"/>
            <c:invertIfNegative val="0"/>
            <c:bubble3D val="0"/>
            <c:extLst>
              <c:ext xmlns:c16="http://schemas.microsoft.com/office/drawing/2014/chart" uri="{C3380CC4-5D6E-409C-BE32-E72D297353CC}">
                <c16:uniqueId val="{00000008-868F-43A4-B069-1517DDCD2FD2}"/>
              </c:ext>
            </c:extLst>
          </c:dPt>
          <c:dPt>
            <c:idx val="13"/>
            <c:invertIfNegative val="0"/>
            <c:bubble3D val="0"/>
            <c:spPr>
              <a:solidFill>
                <a:schemeClr val="accent3"/>
              </a:solidFill>
            </c:spPr>
            <c:extLst>
              <c:ext xmlns:c16="http://schemas.microsoft.com/office/drawing/2014/chart" uri="{C3380CC4-5D6E-409C-BE32-E72D297353CC}">
                <c16:uniqueId val="{0000000A-868F-43A4-B069-1517DDCD2FD2}"/>
              </c:ext>
            </c:extLst>
          </c:dPt>
          <c:dPt>
            <c:idx val="14"/>
            <c:invertIfNegative val="0"/>
            <c:bubble3D val="0"/>
            <c:spPr>
              <a:solidFill>
                <a:schemeClr val="accent3"/>
              </a:solidFill>
            </c:spPr>
            <c:extLst>
              <c:ext xmlns:c16="http://schemas.microsoft.com/office/drawing/2014/chart" uri="{C3380CC4-5D6E-409C-BE32-E72D297353CC}">
                <c16:uniqueId val="{0000000C-868F-43A4-B069-1517DDCD2FD2}"/>
              </c:ext>
            </c:extLst>
          </c:dPt>
          <c:dPt>
            <c:idx val="15"/>
            <c:invertIfNegative val="0"/>
            <c:bubble3D val="0"/>
            <c:spPr>
              <a:solidFill>
                <a:schemeClr val="accent3"/>
              </a:solidFill>
            </c:spPr>
            <c:extLst>
              <c:ext xmlns:c16="http://schemas.microsoft.com/office/drawing/2014/chart" uri="{C3380CC4-5D6E-409C-BE32-E72D297353CC}">
                <c16:uniqueId val="{0000000E-868F-43A4-B069-1517DDCD2FD2}"/>
              </c:ext>
            </c:extLst>
          </c:dPt>
          <c:dPt>
            <c:idx val="16"/>
            <c:invertIfNegative val="0"/>
            <c:bubble3D val="0"/>
            <c:spPr>
              <a:solidFill>
                <a:schemeClr val="accent3"/>
              </a:solidFill>
            </c:spPr>
            <c:extLst>
              <c:ext xmlns:c16="http://schemas.microsoft.com/office/drawing/2014/chart" uri="{C3380CC4-5D6E-409C-BE32-E72D297353CC}">
                <c16:uniqueId val="{00000010-868F-43A4-B069-1517DDCD2FD2}"/>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68F-43A4-B069-1517DDCD2FD2}"/>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2015-1</c:v>
                </c:pt>
                <c:pt idx="4">
                  <c:v>2</c:v>
                </c:pt>
                <c:pt idx="5">
                  <c:v>3</c:v>
                </c:pt>
                <c:pt idx="6">
                  <c:v>4</c:v>
                </c:pt>
                <c:pt idx="7">
                  <c:v>2016-1</c:v>
                </c:pt>
                <c:pt idx="8">
                  <c:v>2</c:v>
                </c:pt>
                <c:pt idx="9">
                  <c:v>3</c:v>
                </c:pt>
                <c:pt idx="10">
                  <c:v>4</c:v>
                </c:pt>
                <c:pt idx="11">
                  <c:v>2017-1 </c:v>
                </c:pt>
                <c:pt idx="12">
                  <c:v>2</c:v>
                </c:pt>
                <c:pt idx="13">
                  <c:v>3 (p)</c:v>
                </c:pt>
                <c:pt idx="14">
                  <c:v>4 (p)</c:v>
                </c:pt>
                <c:pt idx="15">
                  <c:v>2018-1 (p)</c:v>
                </c:pt>
                <c:pt idx="16">
                  <c:v>2 (p)</c:v>
                </c:pt>
              </c:strCache>
            </c:strRef>
          </c:cat>
          <c:val>
            <c:numRef>
              <c:f>Sheet1!$B$2:$B$18</c:f>
              <c:numCache>
                <c:formatCode>"$"#,##0.0</c:formatCode>
                <c:ptCount val="17"/>
                <c:pt idx="0">
                  <c:v>256.57252770757401</c:v>
                </c:pt>
                <c:pt idx="1">
                  <c:v>260.88948851470076</c:v>
                </c:pt>
                <c:pt idx="2">
                  <c:v>264.43036345826414</c:v>
                </c:pt>
                <c:pt idx="3">
                  <c:v>267.02884632644054</c:v>
                </c:pt>
                <c:pt idx="4">
                  <c:v>270.76803619540732</c:v>
                </c:pt>
                <c:pt idx="5">
                  <c:v>274.74552201375025</c:v>
                </c:pt>
                <c:pt idx="6">
                  <c:v>278.00566201509042</c:v>
                </c:pt>
                <c:pt idx="7">
                  <c:v>279.81849293664243</c:v>
                </c:pt>
                <c:pt idx="8">
                  <c:v>285.21380549195067</c:v>
                </c:pt>
                <c:pt idx="9">
                  <c:v>291.48063131061917</c:v>
                </c:pt>
                <c:pt idx="10">
                  <c:v>296.3658448159718</c:v>
                </c:pt>
                <c:pt idx="11">
                  <c:v>299.01552397700618</c:v>
                </c:pt>
                <c:pt idx="12">
                  <c:v>304.7629990453043</c:v>
                </c:pt>
                <c:pt idx="13">
                  <c:v>310.92824928155011</c:v>
                </c:pt>
                <c:pt idx="14">
                  <c:v>315.59938533533426</c:v>
                </c:pt>
                <c:pt idx="15">
                  <c:v>317.01631746156687</c:v>
                </c:pt>
                <c:pt idx="16">
                  <c:v>324.01538325911156</c:v>
                </c:pt>
              </c:numCache>
            </c:numRef>
          </c:val>
          <c:extLst>
            <c:ext xmlns:c16="http://schemas.microsoft.com/office/drawing/2014/chart" uri="{C3380CC4-5D6E-409C-BE32-E72D297353CC}">
              <c16:uniqueId val="{00000012-868F-43A4-B069-1517DDCD2FD2}"/>
            </c:ext>
          </c:extLst>
        </c:ser>
        <c:dLbls>
          <c:showLegendKey val="0"/>
          <c:showVal val="0"/>
          <c:showCatName val="0"/>
          <c:showSerName val="0"/>
          <c:showPercent val="0"/>
          <c:showBubbleSize val="0"/>
        </c:dLbls>
        <c:gapWidth val="70"/>
        <c:axId val="409236776"/>
        <c:axId val="409236384"/>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868F-43A4-B069-1517DDCD2FD2}"/>
              </c:ext>
            </c:extLst>
          </c:dPt>
          <c:dPt>
            <c:idx val="1"/>
            <c:bubble3D val="0"/>
            <c:extLst>
              <c:ext xmlns:c16="http://schemas.microsoft.com/office/drawing/2014/chart" uri="{C3380CC4-5D6E-409C-BE32-E72D297353CC}">
                <c16:uniqueId val="{00000014-868F-43A4-B069-1517DDCD2FD2}"/>
              </c:ext>
            </c:extLst>
          </c:dPt>
          <c:dPt>
            <c:idx val="2"/>
            <c:bubble3D val="0"/>
            <c:extLst>
              <c:ext xmlns:c16="http://schemas.microsoft.com/office/drawing/2014/chart" uri="{C3380CC4-5D6E-409C-BE32-E72D297353CC}">
                <c16:uniqueId val="{00000015-868F-43A4-B069-1517DDCD2FD2}"/>
              </c:ext>
            </c:extLst>
          </c:dPt>
          <c:dPt>
            <c:idx val="3"/>
            <c:bubble3D val="0"/>
            <c:extLst>
              <c:ext xmlns:c16="http://schemas.microsoft.com/office/drawing/2014/chart" uri="{C3380CC4-5D6E-409C-BE32-E72D297353CC}">
                <c16:uniqueId val="{00000016-868F-43A4-B069-1517DDCD2FD2}"/>
              </c:ext>
            </c:extLst>
          </c:dPt>
          <c:dPt>
            <c:idx val="4"/>
            <c:bubble3D val="0"/>
            <c:extLst>
              <c:ext xmlns:c16="http://schemas.microsoft.com/office/drawing/2014/chart" uri="{C3380CC4-5D6E-409C-BE32-E72D297353CC}">
                <c16:uniqueId val="{00000017-868F-43A4-B069-1517DDCD2FD2}"/>
              </c:ext>
            </c:extLst>
          </c:dPt>
          <c:dPt>
            <c:idx val="5"/>
            <c:bubble3D val="0"/>
            <c:extLst>
              <c:ext xmlns:c16="http://schemas.microsoft.com/office/drawing/2014/chart" uri="{C3380CC4-5D6E-409C-BE32-E72D297353CC}">
                <c16:uniqueId val="{00000018-868F-43A4-B069-1517DDCD2FD2}"/>
              </c:ext>
            </c:extLst>
          </c:dPt>
          <c:dPt>
            <c:idx val="6"/>
            <c:bubble3D val="0"/>
            <c:extLst>
              <c:ext xmlns:c16="http://schemas.microsoft.com/office/drawing/2014/chart" uri="{C3380CC4-5D6E-409C-BE32-E72D297353CC}">
                <c16:uniqueId val="{00000019-868F-43A4-B069-1517DDCD2FD2}"/>
              </c:ext>
            </c:extLst>
          </c:dPt>
          <c:dPt>
            <c:idx val="7"/>
            <c:bubble3D val="0"/>
            <c:extLst>
              <c:ext xmlns:c16="http://schemas.microsoft.com/office/drawing/2014/chart" uri="{C3380CC4-5D6E-409C-BE32-E72D297353CC}">
                <c16:uniqueId val="{0000001A-868F-43A4-B069-1517DDCD2FD2}"/>
              </c:ext>
            </c:extLst>
          </c:dPt>
          <c:dPt>
            <c:idx val="8"/>
            <c:bubble3D val="0"/>
            <c:extLst>
              <c:ext xmlns:c16="http://schemas.microsoft.com/office/drawing/2014/chart" uri="{C3380CC4-5D6E-409C-BE32-E72D297353CC}">
                <c16:uniqueId val="{0000001B-868F-43A4-B069-1517DDCD2FD2}"/>
              </c:ext>
            </c:extLst>
          </c:dPt>
          <c:dPt>
            <c:idx val="9"/>
            <c:bubble3D val="0"/>
            <c:extLst>
              <c:ext xmlns:c16="http://schemas.microsoft.com/office/drawing/2014/chart" uri="{C3380CC4-5D6E-409C-BE32-E72D297353CC}">
                <c16:uniqueId val="{0000001C-868F-43A4-B069-1517DDCD2FD2}"/>
              </c:ext>
            </c:extLst>
          </c:dPt>
          <c:dPt>
            <c:idx val="10"/>
            <c:bubble3D val="0"/>
            <c:extLst>
              <c:ext xmlns:c16="http://schemas.microsoft.com/office/drawing/2014/chart" uri="{C3380CC4-5D6E-409C-BE32-E72D297353CC}">
                <c16:uniqueId val="{0000001D-868F-43A4-B069-1517DDCD2FD2}"/>
              </c:ext>
            </c:extLst>
          </c:dPt>
          <c:dPt>
            <c:idx val="11"/>
            <c:bubble3D val="0"/>
            <c:extLst>
              <c:ext xmlns:c16="http://schemas.microsoft.com/office/drawing/2014/chart" uri="{C3380CC4-5D6E-409C-BE32-E72D297353CC}">
                <c16:uniqueId val="{0000001E-868F-43A4-B069-1517DDCD2FD2}"/>
              </c:ext>
            </c:extLst>
          </c:dPt>
          <c:dPt>
            <c:idx val="12"/>
            <c:bubble3D val="0"/>
            <c:extLst>
              <c:ext xmlns:c16="http://schemas.microsoft.com/office/drawing/2014/chart" uri="{C3380CC4-5D6E-409C-BE32-E72D297353CC}">
                <c16:uniqueId val="{0000001F-868F-43A4-B069-1517DDCD2FD2}"/>
              </c:ext>
            </c:extLst>
          </c:dPt>
          <c:dPt>
            <c:idx val="13"/>
            <c:marker>
              <c:symbol val="none"/>
            </c:marker>
            <c:bubble3D val="0"/>
            <c:extLst>
              <c:ext xmlns:c16="http://schemas.microsoft.com/office/drawing/2014/chart" uri="{C3380CC4-5D6E-409C-BE32-E72D297353CC}">
                <c16:uniqueId val="{00000020-868F-43A4-B069-1517DDCD2FD2}"/>
              </c:ext>
            </c:extLst>
          </c:dPt>
          <c:dPt>
            <c:idx val="14"/>
            <c:marker>
              <c:symbol val="none"/>
            </c:marker>
            <c:bubble3D val="0"/>
            <c:extLst>
              <c:ext xmlns:c16="http://schemas.microsoft.com/office/drawing/2014/chart" uri="{C3380CC4-5D6E-409C-BE32-E72D297353CC}">
                <c16:uniqueId val="{00000021-868F-43A4-B069-1517DDCD2FD2}"/>
              </c:ext>
            </c:extLst>
          </c:dPt>
          <c:dPt>
            <c:idx val="15"/>
            <c:marker>
              <c:symbol val="none"/>
            </c:marker>
            <c:bubble3D val="0"/>
            <c:extLst>
              <c:ext xmlns:c16="http://schemas.microsoft.com/office/drawing/2014/chart" uri="{C3380CC4-5D6E-409C-BE32-E72D297353CC}">
                <c16:uniqueId val="{00000022-868F-43A4-B069-1517DDCD2FD2}"/>
              </c:ext>
            </c:extLst>
          </c:dPt>
          <c:dPt>
            <c:idx val="16"/>
            <c:marker>
              <c:symbol val="none"/>
            </c:marker>
            <c:bubble3D val="0"/>
            <c:extLst>
              <c:ext xmlns:c16="http://schemas.microsoft.com/office/drawing/2014/chart" uri="{C3380CC4-5D6E-409C-BE32-E72D297353CC}">
                <c16:uniqueId val="{00000023-868F-43A4-B069-1517DDCD2FD2}"/>
              </c:ext>
            </c:extLst>
          </c:dPt>
          <c:cat>
            <c:strRef>
              <c:f>Sheet1!$A$2:$A$18</c:f>
              <c:strCache>
                <c:ptCount val="17"/>
                <c:pt idx="0">
                  <c:v>2</c:v>
                </c:pt>
                <c:pt idx="1">
                  <c:v>3</c:v>
                </c:pt>
                <c:pt idx="2">
                  <c:v>4</c:v>
                </c:pt>
                <c:pt idx="3">
                  <c:v>2015-1</c:v>
                </c:pt>
                <c:pt idx="4">
                  <c:v>2</c:v>
                </c:pt>
                <c:pt idx="5">
                  <c:v>3</c:v>
                </c:pt>
                <c:pt idx="6">
                  <c:v>4</c:v>
                </c:pt>
                <c:pt idx="7">
                  <c:v>2016-1</c:v>
                </c:pt>
                <c:pt idx="8">
                  <c:v>2</c:v>
                </c:pt>
                <c:pt idx="9">
                  <c:v>3</c:v>
                </c:pt>
                <c:pt idx="10">
                  <c:v>4</c:v>
                </c:pt>
                <c:pt idx="11">
                  <c:v>2017-1 </c:v>
                </c:pt>
                <c:pt idx="12">
                  <c:v>2</c:v>
                </c:pt>
                <c:pt idx="13">
                  <c:v>3 (p)</c:v>
                </c:pt>
                <c:pt idx="14">
                  <c:v>4 (p)</c:v>
                </c:pt>
                <c:pt idx="15">
                  <c:v>2018-1 (p)</c:v>
                </c:pt>
                <c:pt idx="16">
                  <c:v>2 (p)</c:v>
                </c:pt>
              </c:strCache>
            </c:strRef>
          </c:cat>
          <c:val>
            <c:numRef>
              <c:f>Sheet1!$C$2:$C$18</c:f>
              <c:numCache>
                <c:formatCode>0.0%</c:formatCode>
                <c:ptCount val="17"/>
                <c:pt idx="0">
                  <c:v>6.1203748287430138E-2</c:v>
                </c:pt>
                <c:pt idx="1">
                  <c:v>6.0024368592609179E-2</c:v>
                </c:pt>
                <c:pt idx="2">
                  <c:v>5.9062257045178423E-2</c:v>
                </c:pt>
                <c:pt idx="3">
                  <c:v>5.7496836983248256E-2</c:v>
                </c:pt>
                <c:pt idx="4">
                  <c:v>5.5327468668089352E-2</c:v>
                </c:pt>
                <c:pt idx="5">
                  <c:v>5.3110738872366392E-2</c:v>
                </c:pt>
                <c:pt idx="6">
                  <c:v>5.133789622071494E-2</c:v>
                </c:pt>
                <c:pt idx="7">
                  <c:v>4.7896123531787405E-2</c:v>
                </c:pt>
                <c:pt idx="8">
                  <c:v>5.3351087888816151E-2</c:v>
                </c:pt>
                <c:pt idx="9">
                  <c:v>6.0911308669232334E-2</c:v>
                </c:pt>
                <c:pt idx="10">
                  <c:v>6.6042477940196687E-2</c:v>
                </c:pt>
                <c:pt idx="11">
                  <c:v>6.860529780892799E-2</c:v>
                </c:pt>
                <c:pt idx="12">
                  <c:v>6.854224156377775E-2</c:v>
                </c:pt>
                <c:pt idx="13">
                  <c:v>6.6720103780090856E-2</c:v>
                </c:pt>
                <c:pt idx="14">
                  <c:v>6.4897965996403961E-2</c:v>
                </c:pt>
                <c:pt idx="15">
                  <c:v>6.0200197117340704E-2</c:v>
                </c:pt>
                <c:pt idx="16">
                  <c:v>6.3171658876297165E-2</c:v>
                </c:pt>
              </c:numCache>
            </c:numRef>
          </c:val>
          <c:smooth val="1"/>
          <c:extLst>
            <c:ext xmlns:c16="http://schemas.microsoft.com/office/drawing/2014/chart" uri="{C3380CC4-5D6E-409C-BE32-E72D297353CC}">
              <c16:uniqueId val="{00000024-868F-43A4-B069-1517DDCD2FD2}"/>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868F-43A4-B069-1517DDCD2FD2}"/>
              </c:ext>
            </c:extLst>
          </c:dPt>
          <c:dPt>
            <c:idx val="1"/>
            <c:marker>
              <c:symbol val="none"/>
            </c:marker>
            <c:bubble3D val="0"/>
            <c:extLst>
              <c:ext xmlns:c16="http://schemas.microsoft.com/office/drawing/2014/chart" uri="{C3380CC4-5D6E-409C-BE32-E72D297353CC}">
                <c16:uniqueId val="{00000026-868F-43A4-B069-1517DDCD2FD2}"/>
              </c:ext>
            </c:extLst>
          </c:dPt>
          <c:dPt>
            <c:idx val="2"/>
            <c:marker>
              <c:symbol val="none"/>
            </c:marker>
            <c:bubble3D val="0"/>
            <c:extLst>
              <c:ext xmlns:c16="http://schemas.microsoft.com/office/drawing/2014/chart" uri="{C3380CC4-5D6E-409C-BE32-E72D297353CC}">
                <c16:uniqueId val="{00000027-868F-43A4-B069-1517DDCD2FD2}"/>
              </c:ext>
            </c:extLst>
          </c:dPt>
          <c:dPt>
            <c:idx val="3"/>
            <c:marker>
              <c:symbol val="none"/>
            </c:marker>
            <c:bubble3D val="0"/>
            <c:extLst>
              <c:ext xmlns:c16="http://schemas.microsoft.com/office/drawing/2014/chart" uri="{C3380CC4-5D6E-409C-BE32-E72D297353CC}">
                <c16:uniqueId val="{00000028-868F-43A4-B069-1517DDCD2FD2}"/>
              </c:ext>
            </c:extLst>
          </c:dPt>
          <c:dPt>
            <c:idx val="4"/>
            <c:marker>
              <c:symbol val="none"/>
            </c:marker>
            <c:bubble3D val="0"/>
            <c:extLst>
              <c:ext xmlns:c16="http://schemas.microsoft.com/office/drawing/2014/chart" uri="{C3380CC4-5D6E-409C-BE32-E72D297353CC}">
                <c16:uniqueId val="{00000029-868F-43A4-B069-1517DDCD2FD2}"/>
              </c:ext>
            </c:extLst>
          </c:dPt>
          <c:dPt>
            <c:idx val="5"/>
            <c:marker>
              <c:symbol val="none"/>
            </c:marker>
            <c:bubble3D val="0"/>
            <c:extLst>
              <c:ext xmlns:c16="http://schemas.microsoft.com/office/drawing/2014/chart" uri="{C3380CC4-5D6E-409C-BE32-E72D297353CC}">
                <c16:uniqueId val="{0000002A-868F-43A4-B069-1517DDCD2FD2}"/>
              </c:ext>
            </c:extLst>
          </c:dPt>
          <c:dPt>
            <c:idx val="6"/>
            <c:marker>
              <c:symbol val="none"/>
            </c:marker>
            <c:bubble3D val="0"/>
            <c:extLst>
              <c:ext xmlns:c16="http://schemas.microsoft.com/office/drawing/2014/chart" uri="{C3380CC4-5D6E-409C-BE32-E72D297353CC}">
                <c16:uniqueId val="{0000002B-868F-43A4-B069-1517DDCD2FD2}"/>
              </c:ext>
            </c:extLst>
          </c:dPt>
          <c:dPt>
            <c:idx val="7"/>
            <c:marker>
              <c:symbol val="none"/>
            </c:marker>
            <c:bubble3D val="0"/>
            <c:extLst>
              <c:ext xmlns:c16="http://schemas.microsoft.com/office/drawing/2014/chart" uri="{C3380CC4-5D6E-409C-BE32-E72D297353CC}">
                <c16:uniqueId val="{0000002C-868F-43A4-B069-1517DDCD2FD2}"/>
              </c:ext>
            </c:extLst>
          </c:dPt>
          <c:dPt>
            <c:idx val="8"/>
            <c:marker>
              <c:symbol val="none"/>
            </c:marker>
            <c:bubble3D val="0"/>
            <c:extLst>
              <c:ext xmlns:c16="http://schemas.microsoft.com/office/drawing/2014/chart" uri="{C3380CC4-5D6E-409C-BE32-E72D297353CC}">
                <c16:uniqueId val="{0000002D-868F-43A4-B069-1517DDCD2FD2}"/>
              </c:ext>
            </c:extLst>
          </c:dPt>
          <c:dPt>
            <c:idx val="9"/>
            <c:marker>
              <c:symbol val="none"/>
            </c:marker>
            <c:bubble3D val="0"/>
            <c:extLst>
              <c:ext xmlns:c16="http://schemas.microsoft.com/office/drawing/2014/chart" uri="{C3380CC4-5D6E-409C-BE32-E72D297353CC}">
                <c16:uniqueId val="{0000002E-868F-43A4-B069-1517DDCD2FD2}"/>
              </c:ext>
            </c:extLst>
          </c:dPt>
          <c:dPt>
            <c:idx val="10"/>
            <c:marker>
              <c:symbol val="none"/>
            </c:marker>
            <c:bubble3D val="0"/>
            <c:extLst>
              <c:ext xmlns:c16="http://schemas.microsoft.com/office/drawing/2014/chart" uri="{C3380CC4-5D6E-409C-BE32-E72D297353CC}">
                <c16:uniqueId val="{0000002F-868F-43A4-B069-1517DDCD2FD2}"/>
              </c:ext>
            </c:extLst>
          </c:dPt>
          <c:dPt>
            <c:idx val="11"/>
            <c:marker>
              <c:symbol val="none"/>
            </c:marker>
            <c:bubble3D val="0"/>
            <c:extLst>
              <c:ext xmlns:c16="http://schemas.microsoft.com/office/drawing/2014/chart" uri="{C3380CC4-5D6E-409C-BE32-E72D297353CC}">
                <c16:uniqueId val="{00000030-868F-43A4-B069-1517DDCD2FD2}"/>
              </c:ext>
            </c:extLst>
          </c:dPt>
          <c:dPt>
            <c:idx val="12"/>
            <c:marker>
              <c:symbol val="none"/>
            </c:marker>
            <c:bubble3D val="0"/>
            <c:extLst>
              <c:ext xmlns:c16="http://schemas.microsoft.com/office/drawing/2014/chart" uri="{C3380CC4-5D6E-409C-BE32-E72D297353CC}">
                <c16:uniqueId val="{00000031-868F-43A4-B069-1517DDCD2FD2}"/>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2015-1</c:v>
                </c:pt>
                <c:pt idx="4">
                  <c:v>2</c:v>
                </c:pt>
                <c:pt idx="5">
                  <c:v>3</c:v>
                </c:pt>
                <c:pt idx="6">
                  <c:v>4</c:v>
                </c:pt>
                <c:pt idx="7">
                  <c:v>2016-1</c:v>
                </c:pt>
                <c:pt idx="8">
                  <c:v>2</c:v>
                </c:pt>
                <c:pt idx="9">
                  <c:v>3</c:v>
                </c:pt>
                <c:pt idx="10">
                  <c:v>4</c:v>
                </c:pt>
                <c:pt idx="11">
                  <c:v>2017-1 </c:v>
                </c:pt>
                <c:pt idx="12">
                  <c:v>2</c:v>
                </c:pt>
                <c:pt idx="13">
                  <c:v>3 (p)</c:v>
                </c:pt>
                <c:pt idx="14">
                  <c:v>4 (p)</c:v>
                </c:pt>
                <c:pt idx="15">
                  <c:v>2018-1 (p)</c:v>
                </c:pt>
                <c:pt idx="16">
                  <c:v>2 (p)</c:v>
                </c:pt>
              </c:strCache>
            </c:strRef>
          </c:cat>
          <c:val>
            <c:numRef>
              <c:f>Sheet1!$D$2:$D$18</c:f>
              <c:numCache>
                <c:formatCode>0.0%</c:formatCode>
                <c:ptCount val="17"/>
                <c:pt idx="0">
                  <c:v>6.1203748287430138E-2</c:v>
                </c:pt>
                <c:pt idx="1">
                  <c:v>6.0024368592609179E-2</c:v>
                </c:pt>
                <c:pt idx="2">
                  <c:v>5.9062257045178423E-2</c:v>
                </c:pt>
                <c:pt idx="3">
                  <c:v>5.7496836983248256E-2</c:v>
                </c:pt>
                <c:pt idx="4">
                  <c:v>5.5327468668089352E-2</c:v>
                </c:pt>
                <c:pt idx="5">
                  <c:v>5.3110738872366392E-2</c:v>
                </c:pt>
                <c:pt idx="6">
                  <c:v>5.133789622071494E-2</c:v>
                </c:pt>
                <c:pt idx="7">
                  <c:v>4.7896123531787405E-2</c:v>
                </c:pt>
                <c:pt idx="8">
                  <c:v>5.3351087888816151E-2</c:v>
                </c:pt>
                <c:pt idx="9">
                  <c:v>6.0911308669232334E-2</c:v>
                </c:pt>
                <c:pt idx="10">
                  <c:v>6.6042477940196687E-2</c:v>
                </c:pt>
                <c:pt idx="11">
                  <c:v>6.860529780892799E-2</c:v>
                </c:pt>
                <c:pt idx="12">
                  <c:v>6.854224156377775E-2</c:v>
                </c:pt>
                <c:pt idx="13">
                  <c:v>6.6720103780090856E-2</c:v>
                </c:pt>
                <c:pt idx="14">
                  <c:v>6.4897965996403961E-2</c:v>
                </c:pt>
                <c:pt idx="15">
                  <c:v>6.0200197117340704E-2</c:v>
                </c:pt>
                <c:pt idx="16">
                  <c:v>6.3171658876297165E-2</c:v>
                </c:pt>
              </c:numCache>
            </c:numRef>
          </c:val>
          <c:smooth val="1"/>
          <c:extLst>
            <c:ext xmlns:c16="http://schemas.microsoft.com/office/drawing/2014/chart" uri="{C3380CC4-5D6E-409C-BE32-E72D297353CC}">
              <c16:uniqueId val="{00000032-868F-43A4-B069-1517DDCD2FD2}"/>
            </c:ext>
          </c:extLst>
        </c:ser>
        <c:dLbls>
          <c:showLegendKey val="0"/>
          <c:showVal val="0"/>
          <c:showCatName val="0"/>
          <c:showSerName val="0"/>
          <c:showPercent val="0"/>
          <c:showBubbleSize val="0"/>
        </c:dLbls>
        <c:marker val="1"/>
        <c:smooth val="0"/>
        <c:axId val="409234032"/>
        <c:axId val="409234424"/>
      </c:lineChart>
      <c:catAx>
        <c:axId val="409236776"/>
        <c:scaling>
          <c:orientation val="minMax"/>
        </c:scaling>
        <c:delete val="0"/>
        <c:axPos val="b"/>
        <c:numFmt formatCode="General" sourceLinked="0"/>
        <c:majorTickMark val="out"/>
        <c:minorTickMark val="none"/>
        <c:tickLblPos val="nextTo"/>
        <c:txPr>
          <a:bodyPr rot="-2700000"/>
          <a:lstStyle/>
          <a:p>
            <a:pPr>
              <a:defRPr sz="1000" b="0"/>
            </a:pPr>
            <a:endParaRPr lang="en-US"/>
          </a:p>
        </c:txPr>
        <c:crossAx val="409236384"/>
        <c:crosses val="autoZero"/>
        <c:auto val="1"/>
        <c:lblAlgn val="ctr"/>
        <c:lblOffset val="100"/>
        <c:noMultiLvlLbl val="0"/>
      </c:catAx>
      <c:valAx>
        <c:axId val="409236384"/>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36776"/>
        <c:crosses val="autoZero"/>
        <c:crossBetween val="between"/>
        <c:majorUnit val="25"/>
      </c:valAx>
      <c:valAx>
        <c:axId val="409234424"/>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9234032"/>
        <c:crosses val="max"/>
        <c:crossBetween val="between"/>
      </c:valAx>
      <c:catAx>
        <c:axId val="409234032"/>
        <c:scaling>
          <c:orientation val="minMax"/>
        </c:scaling>
        <c:delete val="1"/>
        <c:axPos val="b"/>
        <c:numFmt formatCode="General" sourceLinked="1"/>
        <c:majorTickMark val="out"/>
        <c:minorTickMark val="none"/>
        <c:tickLblPos val="nextTo"/>
        <c:crossAx val="409234424"/>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D570-4818-AD95-C80890678380}"/>
              </c:ext>
            </c:extLst>
          </c:dPt>
          <c:dPt>
            <c:idx val="5"/>
            <c:invertIfNegative val="0"/>
            <c:bubble3D val="0"/>
            <c:extLst>
              <c:ext xmlns:c16="http://schemas.microsoft.com/office/drawing/2014/chart" uri="{C3380CC4-5D6E-409C-BE32-E72D297353CC}">
                <c16:uniqueId val="{00000001-D570-4818-AD95-C80890678380}"/>
              </c:ext>
            </c:extLst>
          </c:dPt>
          <c:dPt>
            <c:idx val="6"/>
            <c:invertIfNegative val="0"/>
            <c:bubble3D val="0"/>
            <c:extLst>
              <c:ext xmlns:c16="http://schemas.microsoft.com/office/drawing/2014/chart" uri="{C3380CC4-5D6E-409C-BE32-E72D297353CC}">
                <c16:uniqueId val="{00000002-D570-4818-AD95-C80890678380}"/>
              </c:ext>
            </c:extLst>
          </c:dPt>
          <c:dPt>
            <c:idx val="7"/>
            <c:invertIfNegative val="0"/>
            <c:bubble3D val="0"/>
            <c:extLst>
              <c:ext xmlns:c16="http://schemas.microsoft.com/office/drawing/2014/chart" uri="{C3380CC4-5D6E-409C-BE32-E72D297353CC}">
                <c16:uniqueId val="{00000003-D570-4818-AD95-C80890678380}"/>
              </c:ext>
            </c:extLst>
          </c:dPt>
          <c:dPt>
            <c:idx val="8"/>
            <c:invertIfNegative val="0"/>
            <c:bubble3D val="0"/>
            <c:extLst>
              <c:ext xmlns:c16="http://schemas.microsoft.com/office/drawing/2014/chart" uri="{C3380CC4-5D6E-409C-BE32-E72D297353CC}">
                <c16:uniqueId val="{00000004-D570-4818-AD95-C80890678380}"/>
              </c:ext>
            </c:extLst>
          </c:dPt>
          <c:dPt>
            <c:idx val="9"/>
            <c:invertIfNegative val="0"/>
            <c:bubble3D val="0"/>
            <c:extLst>
              <c:ext xmlns:c16="http://schemas.microsoft.com/office/drawing/2014/chart" uri="{C3380CC4-5D6E-409C-BE32-E72D297353CC}">
                <c16:uniqueId val="{00000005-D570-4818-AD95-C80890678380}"/>
              </c:ext>
            </c:extLst>
          </c:dPt>
          <c:dPt>
            <c:idx val="10"/>
            <c:invertIfNegative val="0"/>
            <c:bubble3D val="0"/>
            <c:extLst>
              <c:ext xmlns:c16="http://schemas.microsoft.com/office/drawing/2014/chart" uri="{C3380CC4-5D6E-409C-BE32-E72D297353CC}">
                <c16:uniqueId val="{00000006-D570-4818-AD95-C80890678380}"/>
              </c:ext>
            </c:extLst>
          </c:dPt>
          <c:dPt>
            <c:idx val="11"/>
            <c:invertIfNegative val="0"/>
            <c:bubble3D val="0"/>
            <c:extLst>
              <c:ext xmlns:c16="http://schemas.microsoft.com/office/drawing/2014/chart" uri="{C3380CC4-5D6E-409C-BE32-E72D297353CC}">
                <c16:uniqueId val="{00000007-D570-4818-AD95-C80890678380}"/>
              </c:ext>
            </c:extLst>
          </c:dPt>
          <c:dPt>
            <c:idx val="12"/>
            <c:invertIfNegative val="0"/>
            <c:bubble3D val="0"/>
            <c:extLst>
              <c:ext xmlns:c16="http://schemas.microsoft.com/office/drawing/2014/chart" uri="{C3380CC4-5D6E-409C-BE32-E72D297353CC}">
                <c16:uniqueId val="{00000008-D570-4818-AD95-C80890678380}"/>
              </c:ext>
            </c:extLst>
          </c:dPt>
          <c:dPt>
            <c:idx val="13"/>
            <c:invertIfNegative val="0"/>
            <c:bubble3D val="0"/>
            <c:spPr>
              <a:solidFill>
                <a:schemeClr val="accent3"/>
              </a:solidFill>
            </c:spPr>
            <c:extLst>
              <c:ext xmlns:c16="http://schemas.microsoft.com/office/drawing/2014/chart" uri="{C3380CC4-5D6E-409C-BE32-E72D297353CC}">
                <c16:uniqueId val="{0000000A-D570-4818-AD95-C80890678380}"/>
              </c:ext>
            </c:extLst>
          </c:dPt>
          <c:dPt>
            <c:idx val="14"/>
            <c:invertIfNegative val="0"/>
            <c:bubble3D val="0"/>
            <c:spPr>
              <a:solidFill>
                <a:schemeClr val="accent3"/>
              </a:solidFill>
            </c:spPr>
            <c:extLst>
              <c:ext xmlns:c16="http://schemas.microsoft.com/office/drawing/2014/chart" uri="{C3380CC4-5D6E-409C-BE32-E72D297353CC}">
                <c16:uniqueId val="{0000000C-D570-4818-AD95-C80890678380}"/>
              </c:ext>
            </c:extLst>
          </c:dPt>
          <c:dPt>
            <c:idx val="15"/>
            <c:invertIfNegative val="0"/>
            <c:bubble3D val="0"/>
            <c:spPr>
              <a:solidFill>
                <a:schemeClr val="accent3"/>
              </a:solidFill>
            </c:spPr>
            <c:extLst>
              <c:ext xmlns:c16="http://schemas.microsoft.com/office/drawing/2014/chart" uri="{C3380CC4-5D6E-409C-BE32-E72D297353CC}">
                <c16:uniqueId val="{0000000E-D570-4818-AD95-C80890678380}"/>
              </c:ext>
            </c:extLst>
          </c:dPt>
          <c:dPt>
            <c:idx val="16"/>
            <c:invertIfNegative val="0"/>
            <c:bubble3D val="0"/>
            <c:spPr>
              <a:solidFill>
                <a:schemeClr val="accent3"/>
              </a:solidFill>
            </c:spPr>
            <c:extLst>
              <c:ext xmlns:c16="http://schemas.microsoft.com/office/drawing/2014/chart" uri="{C3380CC4-5D6E-409C-BE32-E72D297353CC}">
                <c16:uniqueId val="{00000010-D570-4818-AD95-C80890678380}"/>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570-4818-AD95-C80890678380}"/>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2015-1</c:v>
                </c:pt>
                <c:pt idx="3">
                  <c:v>2</c:v>
                </c:pt>
                <c:pt idx="4">
                  <c:v>3</c:v>
                </c:pt>
                <c:pt idx="5">
                  <c:v>4</c:v>
                </c:pt>
                <c:pt idx="6">
                  <c:v>2016-1</c:v>
                </c:pt>
                <c:pt idx="7">
                  <c:v>2</c:v>
                </c:pt>
                <c:pt idx="8">
                  <c:v>3</c:v>
                </c:pt>
                <c:pt idx="9">
                  <c:v>4</c:v>
                </c:pt>
                <c:pt idx="10">
                  <c:v>2017-1 </c:v>
                </c:pt>
                <c:pt idx="11">
                  <c:v>2</c:v>
                </c:pt>
                <c:pt idx="12">
                  <c:v>3</c:v>
                </c:pt>
                <c:pt idx="13">
                  <c:v>4 (p)</c:v>
                </c:pt>
                <c:pt idx="14">
                  <c:v>2018-1 (p)</c:v>
                </c:pt>
                <c:pt idx="15">
                  <c:v>2 (p)</c:v>
                </c:pt>
                <c:pt idx="16">
                  <c:v>3 (p)</c:v>
                </c:pt>
              </c:strCache>
            </c:strRef>
          </c:cat>
          <c:val>
            <c:numRef>
              <c:f>Sheet1!$B$2:$B$18</c:f>
              <c:numCache>
                <c:formatCode>"$"#,##0.0</c:formatCode>
                <c:ptCount val="17"/>
                <c:pt idx="0">
                  <c:v>260.88948851470076</c:v>
                </c:pt>
                <c:pt idx="1">
                  <c:v>264.43036345826414</c:v>
                </c:pt>
                <c:pt idx="2">
                  <c:v>267.02884632644054</c:v>
                </c:pt>
                <c:pt idx="3">
                  <c:v>270.76803619540732</c:v>
                </c:pt>
                <c:pt idx="4">
                  <c:v>274.74552201375025</c:v>
                </c:pt>
                <c:pt idx="5">
                  <c:v>278.00566201509042</c:v>
                </c:pt>
                <c:pt idx="6">
                  <c:v>279.30791446784946</c:v>
                </c:pt>
                <c:pt idx="7">
                  <c:v>284.76655793866775</c:v>
                </c:pt>
                <c:pt idx="8">
                  <c:v>290.98946917841675</c:v>
                </c:pt>
                <c:pt idx="9">
                  <c:v>296.03897531829818</c:v>
                </c:pt>
                <c:pt idx="10">
                  <c:v>298.32279684273578</c:v>
                </c:pt>
                <c:pt idx="11">
                  <c:v>303.83913748915541</c:v>
                </c:pt>
                <c:pt idx="12">
                  <c:v>309.70082532550185</c:v>
                </c:pt>
                <c:pt idx="13">
                  <c:v>314.73064849363999</c:v>
                </c:pt>
                <c:pt idx="14">
                  <c:v>317.46133807750442</c:v>
                </c:pt>
                <c:pt idx="15">
                  <c:v>324.14395993755932</c:v>
                </c:pt>
                <c:pt idx="16">
                  <c:v>333.56439632301522</c:v>
                </c:pt>
              </c:numCache>
            </c:numRef>
          </c:val>
          <c:extLst>
            <c:ext xmlns:c16="http://schemas.microsoft.com/office/drawing/2014/chart" uri="{C3380CC4-5D6E-409C-BE32-E72D297353CC}">
              <c16:uniqueId val="{00000012-D570-4818-AD95-C80890678380}"/>
            </c:ext>
          </c:extLst>
        </c:ser>
        <c:dLbls>
          <c:showLegendKey val="0"/>
          <c:showVal val="0"/>
          <c:showCatName val="0"/>
          <c:showSerName val="0"/>
          <c:showPercent val="0"/>
          <c:showBubbleSize val="0"/>
        </c:dLbls>
        <c:gapWidth val="70"/>
        <c:axId val="409237952"/>
        <c:axId val="409238344"/>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D570-4818-AD95-C80890678380}"/>
              </c:ext>
            </c:extLst>
          </c:dPt>
          <c:dPt>
            <c:idx val="1"/>
            <c:bubble3D val="0"/>
            <c:extLst>
              <c:ext xmlns:c16="http://schemas.microsoft.com/office/drawing/2014/chart" uri="{C3380CC4-5D6E-409C-BE32-E72D297353CC}">
                <c16:uniqueId val="{00000014-D570-4818-AD95-C80890678380}"/>
              </c:ext>
            </c:extLst>
          </c:dPt>
          <c:dPt>
            <c:idx val="2"/>
            <c:bubble3D val="0"/>
            <c:extLst>
              <c:ext xmlns:c16="http://schemas.microsoft.com/office/drawing/2014/chart" uri="{C3380CC4-5D6E-409C-BE32-E72D297353CC}">
                <c16:uniqueId val="{00000015-D570-4818-AD95-C80890678380}"/>
              </c:ext>
            </c:extLst>
          </c:dPt>
          <c:dPt>
            <c:idx val="3"/>
            <c:bubble3D val="0"/>
            <c:extLst>
              <c:ext xmlns:c16="http://schemas.microsoft.com/office/drawing/2014/chart" uri="{C3380CC4-5D6E-409C-BE32-E72D297353CC}">
                <c16:uniqueId val="{00000016-D570-4818-AD95-C80890678380}"/>
              </c:ext>
            </c:extLst>
          </c:dPt>
          <c:dPt>
            <c:idx val="4"/>
            <c:bubble3D val="0"/>
            <c:extLst>
              <c:ext xmlns:c16="http://schemas.microsoft.com/office/drawing/2014/chart" uri="{C3380CC4-5D6E-409C-BE32-E72D297353CC}">
                <c16:uniqueId val="{00000017-D570-4818-AD95-C80890678380}"/>
              </c:ext>
            </c:extLst>
          </c:dPt>
          <c:dPt>
            <c:idx val="5"/>
            <c:bubble3D val="0"/>
            <c:extLst>
              <c:ext xmlns:c16="http://schemas.microsoft.com/office/drawing/2014/chart" uri="{C3380CC4-5D6E-409C-BE32-E72D297353CC}">
                <c16:uniqueId val="{00000018-D570-4818-AD95-C80890678380}"/>
              </c:ext>
            </c:extLst>
          </c:dPt>
          <c:dPt>
            <c:idx val="6"/>
            <c:bubble3D val="0"/>
            <c:extLst>
              <c:ext xmlns:c16="http://schemas.microsoft.com/office/drawing/2014/chart" uri="{C3380CC4-5D6E-409C-BE32-E72D297353CC}">
                <c16:uniqueId val="{00000019-D570-4818-AD95-C80890678380}"/>
              </c:ext>
            </c:extLst>
          </c:dPt>
          <c:dPt>
            <c:idx val="7"/>
            <c:bubble3D val="0"/>
            <c:extLst>
              <c:ext xmlns:c16="http://schemas.microsoft.com/office/drawing/2014/chart" uri="{C3380CC4-5D6E-409C-BE32-E72D297353CC}">
                <c16:uniqueId val="{0000001A-D570-4818-AD95-C80890678380}"/>
              </c:ext>
            </c:extLst>
          </c:dPt>
          <c:dPt>
            <c:idx val="8"/>
            <c:bubble3D val="0"/>
            <c:extLst>
              <c:ext xmlns:c16="http://schemas.microsoft.com/office/drawing/2014/chart" uri="{C3380CC4-5D6E-409C-BE32-E72D297353CC}">
                <c16:uniqueId val="{0000001B-D570-4818-AD95-C80890678380}"/>
              </c:ext>
            </c:extLst>
          </c:dPt>
          <c:dPt>
            <c:idx val="9"/>
            <c:bubble3D val="0"/>
            <c:extLst>
              <c:ext xmlns:c16="http://schemas.microsoft.com/office/drawing/2014/chart" uri="{C3380CC4-5D6E-409C-BE32-E72D297353CC}">
                <c16:uniqueId val="{0000001C-D570-4818-AD95-C80890678380}"/>
              </c:ext>
            </c:extLst>
          </c:dPt>
          <c:dPt>
            <c:idx val="10"/>
            <c:bubble3D val="0"/>
            <c:extLst>
              <c:ext xmlns:c16="http://schemas.microsoft.com/office/drawing/2014/chart" uri="{C3380CC4-5D6E-409C-BE32-E72D297353CC}">
                <c16:uniqueId val="{0000001D-D570-4818-AD95-C80890678380}"/>
              </c:ext>
            </c:extLst>
          </c:dPt>
          <c:dPt>
            <c:idx val="11"/>
            <c:bubble3D val="0"/>
            <c:extLst>
              <c:ext xmlns:c16="http://schemas.microsoft.com/office/drawing/2014/chart" uri="{C3380CC4-5D6E-409C-BE32-E72D297353CC}">
                <c16:uniqueId val="{0000001E-D570-4818-AD95-C80890678380}"/>
              </c:ext>
            </c:extLst>
          </c:dPt>
          <c:dPt>
            <c:idx val="12"/>
            <c:bubble3D val="0"/>
            <c:extLst>
              <c:ext xmlns:c16="http://schemas.microsoft.com/office/drawing/2014/chart" uri="{C3380CC4-5D6E-409C-BE32-E72D297353CC}">
                <c16:uniqueId val="{0000001F-D570-4818-AD95-C80890678380}"/>
              </c:ext>
            </c:extLst>
          </c:dPt>
          <c:dPt>
            <c:idx val="13"/>
            <c:marker>
              <c:symbol val="none"/>
            </c:marker>
            <c:bubble3D val="0"/>
            <c:extLst>
              <c:ext xmlns:c16="http://schemas.microsoft.com/office/drawing/2014/chart" uri="{C3380CC4-5D6E-409C-BE32-E72D297353CC}">
                <c16:uniqueId val="{00000020-D570-4818-AD95-C80890678380}"/>
              </c:ext>
            </c:extLst>
          </c:dPt>
          <c:dPt>
            <c:idx val="14"/>
            <c:marker>
              <c:symbol val="none"/>
            </c:marker>
            <c:bubble3D val="0"/>
            <c:extLst>
              <c:ext xmlns:c16="http://schemas.microsoft.com/office/drawing/2014/chart" uri="{C3380CC4-5D6E-409C-BE32-E72D297353CC}">
                <c16:uniqueId val="{00000021-D570-4818-AD95-C80890678380}"/>
              </c:ext>
            </c:extLst>
          </c:dPt>
          <c:dPt>
            <c:idx val="15"/>
            <c:marker>
              <c:symbol val="none"/>
            </c:marker>
            <c:bubble3D val="0"/>
            <c:extLst>
              <c:ext xmlns:c16="http://schemas.microsoft.com/office/drawing/2014/chart" uri="{C3380CC4-5D6E-409C-BE32-E72D297353CC}">
                <c16:uniqueId val="{00000022-D570-4818-AD95-C80890678380}"/>
              </c:ext>
            </c:extLst>
          </c:dPt>
          <c:dPt>
            <c:idx val="16"/>
            <c:marker>
              <c:symbol val="none"/>
            </c:marker>
            <c:bubble3D val="0"/>
            <c:extLst>
              <c:ext xmlns:c16="http://schemas.microsoft.com/office/drawing/2014/chart" uri="{C3380CC4-5D6E-409C-BE32-E72D297353CC}">
                <c16:uniqueId val="{00000023-D570-4818-AD95-C80890678380}"/>
              </c:ext>
            </c:extLst>
          </c:dPt>
          <c:cat>
            <c:strRef>
              <c:f>Sheet1!$A$2:$A$18</c:f>
              <c:strCache>
                <c:ptCount val="17"/>
                <c:pt idx="0">
                  <c:v>3</c:v>
                </c:pt>
                <c:pt idx="1">
                  <c:v>4</c:v>
                </c:pt>
                <c:pt idx="2">
                  <c:v>2015-1</c:v>
                </c:pt>
                <c:pt idx="3">
                  <c:v>2</c:v>
                </c:pt>
                <c:pt idx="4">
                  <c:v>3</c:v>
                </c:pt>
                <c:pt idx="5">
                  <c:v>4</c:v>
                </c:pt>
                <c:pt idx="6">
                  <c:v>2016-1</c:v>
                </c:pt>
                <c:pt idx="7">
                  <c:v>2</c:v>
                </c:pt>
                <c:pt idx="8">
                  <c:v>3</c:v>
                </c:pt>
                <c:pt idx="9">
                  <c:v>4</c:v>
                </c:pt>
                <c:pt idx="10">
                  <c:v>2017-1 </c:v>
                </c:pt>
                <c:pt idx="11">
                  <c:v>2</c:v>
                </c:pt>
                <c:pt idx="12">
                  <c:v>3</c:v>
                </c:pt>
                <c:pt idx="13">
                  <c:v>4 (p)</c:v>
                </c:pt>
                <c:pt idx="14">
                  <c:v>2018-1 (p)</c:v>
                </c:pt>
                <c:pt idx="15">
                  <c:v>2 (p)</c:v>
                </c:pt>
                <c:pt idx="16">
                  <c:v>3 (p)</c:v>
                </c:pt>
              </c:strCache>
            </c:strRef>
          </c:cat>
          <c:val>
            <c:numRef>
              <c:f>Sheet1!$C$2:$C$18</c:f>
              <c:numCache>
                <c:formatCode>0.0%</c:formatCode>
                <c:ptCount val="17"/>
                <c:pt idx="0">
                  <c:v>6.0024368592609179E-2</c:v>
                </c:pt>
                <c:pt idx="1">
                  <c:v>5.9062257045178423E-2</c:v>
                </c:pt>
                <c:pt idx="2">
                  <c:v>5.7496836983248256E-2</c:v>
                </c:pt>
                <c:pt idx="3">
                  <c:v>5.5327468668089352E-2</c:v>
                </c:pt>
                <c:pt idx="4">
                  <c:v>5.3110738872366392E-2</c:v>
                </c:pt>
                <c:pt idx="5">
                  <c:v>5.133789622071494E-2</c:v>
                </c:pt>
                <c:pt idx="6">
                  <c:v>4.5984051200213205E-2</c:v>
                </c:pt>
                <c:pt idx="7">
                  <c:v>5.1699314069545421E-2</c:v>
                </c:pt>
                <c:pt idx="8">
                  <c:v>5.9123610261620829E-2</c:v>
                </c:pt>
                <c:pt idx="9">
                  <c:v>6.4866712326991705E-2</c:v>
                </c:pt>
                <c:pt idx="10">
                  <c:v>6.8078566305986632E-2</c:v>
                </c:pt>
                <c:pt idx="11">
                  <c:v>6.6976191616557212E-2</c:v>
                </c:pt>
                <c:pt idx="12">
                  <c:v>6.4302519950000248E-2</c:v>
                </c:pt>
                <c:pt idx="13">
                  <c:v>6.3139230755831166E-2</c:v>
                </c:pt>
                <c:pt idx="14">
                  <c:v>6.4153800639170422E-2</c:v>
                </c:pt>
                <c:pt idx="15">
                  <c:v>6.682754110019351E-2</c:v>
                </c:pt>
                <c:pt idx="16">
                  <c:v>7.705362416271333E-2</c:v>
                </c:pt>
              </c:numCache>
            </c:numRef>
          </c:val>
          <c:smooth val="1"/>
          <c:extLst>
            <c:ext xmlns:c16="http://schemas.microsoft.com/office/drawing/2014/chart" uri="{C3380CC4-5D6E-409C-BE32-E72D297353CC}">
              <c16:uniqueId val="{00000024-D570-4818-AD95-C80890678380}"/>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D570-4818-AD95-C80890678380}"/>
              </c:ext>
            </c:extLst>
          </c:dPt>
          <c:dPt>
            <c:idx val="1"/>
            <c:marker>
              <c:symbol val="none"/>
            </c:marker>
            <c:bubble3D val="0"/>
            <c:extLst>
              <c:ext xmlns:c16="http://schemas.microsoft.com/office/drawing/2014/chart" uri="{C3380CC4-5D6E-409C-BE32-E72D297353CC}">
                <c16:uniqueId val="{00000026-D570-4818-AD95-C80890678380}"/>
              </c:ext>
            </c:extLst>
          </c:dPt>
          <c:dPt>
            <c:idx val="2"/>
            <c:marker>
              <c:symbol val="none"/>
            </c:marker>
            <c:bubble3D val="0"/>
            <c:extLst>
              <c:ext xmlns:c16="http://schemas.microsoft.com/office/drawing/2014/chart" uri="{C3380CC4-5D6E-409C-BE32-E72D297353CC}">
                <c16:uniqueId val="{00000027-D570-4818-AD95-C80890678380}"/>
              </c:ext>
            </c:extLst>
          </c:dPt>
          <c:dPt>
            <c:idx val="3"/>
            <c:marker>
              <c:symbol val="none"/>
            </c:marker>
            <c:bubble3D val="0"/>
            <c:extLst>
              <c:ext xmlns:c16="http://schemas.microsoft.com/office/drawing/2014/chart" uri="{C3380CC4-5D6E-409C-BE32-E72D297353CC}">
                <c16:uniqueId val="{00000028-D570-4818-AD95-C80890678380}"/>
              </c:ext>
            </c:extLst>
          </c:dPt>
          <c:dPt>
            <c:idx val="4"/>
            <c:marker>
              <c:symbol val="none"/>
            </c:marker>
            <c:bubble3D val="0"/>
            <c:extLst>
              <c:ext xmlns:c16="http://schemas.microsoft.com/office/drawing/2014/chart" uri="{C3380CC4-5D6E-409C-BE32-E72D297353CC}">
                <c16:uniqueId val="{00000029-D570-4818-AD95-C80890678380}"/>
              </c:ext>
            </c:extLst>
          </c:dPt>
          <c:dPt>
            <c:idx val="5"/>
            <c:marker>
              <c:symbol val="none"/>
            </c:marker>
            <c:bubble3D val="0"/>
            <c:extLst>
              <c:ext xmlns:c16="http://schemas.microsoft.com/office/drawing/2014/chart" uri="{C3380CC4-5D6E-409C-BE32-E72D297353CC}">
                <c16:uniqueId val="{0000002A-D570-4818-AD95-C80890678380}"/>
              </c:ext>
            </c:extLst>
          </c:dPt>
          <c:dPt>
            <c:idx val="6"/>
            <c:marker>
              <c:symbol val="none"/>
            </c:marker>
            <c:bubble3D val="0"/>
            <c:extLst>
              <c:ext xmlns:c16="http://schemas.microsoft.com/office/drawing/2014/chart" uri="{C3380CC4-5D6E-409C-BE32-E72D297353CC}">
                <c16:uniqueId val="{0000002B-D570-4818-AD95-C80890678380}"/>
              </c:ext>
            </c:extLst>
          </c:dPt>
          <c:dPt>
            <c:idx val="7"/>
            <c:marker>
              <c:symbol val="none"/>
            </c:marker>
            <c:bubble3D val="0"/>
            <c:extLst>
              <c:ext xmlns:c16="http://schemas.microsoft.com/office/drawing/2014/chart" uri="{C3380CC4-5D6E-409C-BE32-E72D297353CC}">
                <c16:uniqueId val="{0000002C-D570-4818-AD95-C80890678380}"/>
              </c:ext>
            </c:extLst>
          </c:dPt>
          <c:dPt>
            <c:idx val="8"/>
            <c:marker>
              <c:symbol val="none"/>
            </c:marker>
            <c:bubble3D val="0"/>
            <c:extLst>
              <c:ext xmlns:c16="http://schemas.microsoft.com/office/drawing/2014/chart" uri="{C3380CC4-5D6E-409C-BE32-E72D297353CC}">
                <c16:uniqueId val="{0000002D-D570-4818-AD95-C80890678380}"/>
              </c:ext>
            </c:extLst>
          </c:dPt>
          <c:dPt>
            <c:idx val="9"/>
            <c:marker>
              <c:symbol val="none"/>
            </c:marker>
            <c:bubble3D val="0"/>
            <c:extLst>
              <c:ext xmlns:c16="http://schemas.microsoft.com/office/drawing/2014/chart" uri="{C3380CC4-5D6E-409C-BE32-E72D297353CC}">
                <c16:uniqueId val="{0000002E-D570-4818-AD95-C80890678380}"/>
              </c:ext>
            </c:extLst>
          </c:dPt>
          <c:dPt>
            <c:idx val="10"/>
            <c:marker>
              <c:symbol val="none"/>
            </c:marker>
            <c:bubble3D val="0"/>
            <c:extLst>
              <c:ext xmlns:c16="http://schemas.microsoft.com/office/drawing/2014/chart" uri="{C3380CC4-5D6E-409C-BE32-E72D297353CC}">
                <c16:uniqueId val="{0000002F-D570-4818-AD95-C80890678380}"/>
              </c:ext>
            </c:extLst>
          </c:dPt>
          <c:dPt>
            <c:idx val="11"/>
            <c:marker>
              <c:symbol val="none"/>
            </c:marker>
            <c:bubble3D val="0"/>
            <c:extLst>
              <c:ext xmlns:c16="http://schemas.microsoft.com/office/drawing/2014/chart" uri="{C3380CC4-5D6E-409C-BE32-E72D297353CC}">
                <c16:uniqueId val="{00000030-D570-4818-AD95-C80890678380}"/>
              </c:ext>
            </c:extLst>
          </c:dPt>
          <c:dPt>
            <c:idx val="12"/>
            <c:marker>
              <c:symbol val="none"/>
            </c:marker>
            <c:bubble3D val="0"/>
            <c:extLst>
              <c:ext xmlns:c16="http://schemas.microsoft.com/office/drawing/2014/chart" uri="{C3380CC4-5D6E-409C-BE32-E72D297353CC}">
                <c16:uniqueId val="{00000031-D570-4818-AD95-C80890678380}"/>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2015-1</c:v>
                </c:pt>
                <c:pt idx="3">
                  <c:v>2</c:v>
                </c:pt>
                <c:pt idx="4">
                  <c:v>3</c:v>
                </c:pt>
                <c:pt idx="5">
                  <c:v>4</c:v>
                </c:pt>
                <c:pt idx="6">
                  <c:v>2016-1</c:v>
                </c:pt>
                <c:pt idx="7">
                  <c:v>2</c:v>
                </c:pt>
                <c:pt idx="8">
                  <c:v>3</c:v>
                </c:pt>
                <c:pt idx="9">
                  <c:v>4</c:v>
                </c:pt>
                <c:pt idx="10">
                  <c:v>2017-1 </c:v>
                </c:pt>
                <c:pt idx="11">
                  <c:v>2</c:v>
                </c:pt>
                <c:pt idx="12">
                  <c:v>3</c:v>
                </c:pt>
                <c:pt idx="13">
                  <c:v>4 (p)</c:v>
                </c:pt>
                <c:pt idx="14">
                  <c:v>2018-1 (p)</c:v>
                </c:pt>
                <c:pt idx="15">
                  <c:v>2 (p)</c:v>
                </c:pt>
                <c:pt idx="16">
                  <c:v>3 (p)</c:v>
                </c:pt>
              </c:strCache>
            </c:strRef>
          </c:cat>
          <c:val>
            <c:numRef>
              <c:f>Sheet1!$D$2:$D$18</c:f>
              <c:numCache>
                <c:formatCode>0.0%</c:formatCode>
                <c:ptCount val="17"/>
                <c:pt idx="0">
                  <c:v>6.0024368592609179E-2</c:v>
                </c:pt>
                <c:pt idx="1">
                  <c:v>5.9062257045178423E-2</c:v>
                </c:pt>
                <c:pt idx="2">
                  <c:v>5.7496836983248256E-2</c:v>
                </c:pt>
                <c:pt idx="3">
                  <c:v>5.5327468668089352E-2</c:v>
                </c:pt>
                <c:pt idx="4">
                  <c:v>5.3110738872366392E-2</c:v>
                </c:pt>
                <c:pt idx="5">
                  <c:v>5.133789622071494E-2</c:v>
                </c:pt>
                <c:pt idx="6">
                  <c:v>4.5984051200213205E-2</c:v>
                </c:pt>
                <c:pt idx="7">
                  <c:v>5.1699314069545421E-2</c:v>
                </c:pt>
                <c:pt idx="8">
                  <c:v>5.9123610261620829E-2</c:v>
                </c:pt>
                <c:pt idx="9">
                  <c:v>6.4866712326991705E-2</c:v>
                </c:pt>
                <c:pt idx="10">
                  <c:v>6.8078566305986632E-2</c:v>
                </c:pt>
                <c:pt idx="11">
                  <c:v>6.6976191616557212E-2</c:v>
                </c:pt>
                <c:pt idx="12">
                  <c:v>6.4302519950000248E-2</c:v>
                </c:pt>
                <c:pt idx="13">
                  <c:v>6.3139230755831166E-2</c:v>
                </c:pt>
                <c:pt idx="14">
                  <c:v>6.4153800639170422E-2</c:v>
                </c:pt>
                <c:pt idx="15">
                  <c:v>6.682754110019351E-2</c:v>
                </c:pt>
                <c:pt idx="16">
                  <c:v>7.705362416271333E-2</c:v>
                </c:pt>
              </c:numCache>
            </c:numRef>
          </c:val>
          <c:smooth val="1"/>
          <c:extLst>
            <c:ext xmlns:c16="http://schemas.microsoft.com/office/drawing/2014/chart" uri="{C3380CC4-5D6E-409C-BE32-E72D297353CC}">
              <c16:uniqueId val="{00000032-D570-4818-AD95-C80890678380}"/>
            </c:ext>
          </c:extLst>
        </c:ser>
        <c:dLbls>
          <c:showLegendKey val="0"/>
          <c:showVal val="0"/>
          <c:showCatName val="0"/>
          <c:showSerName val="0"/>
          <c:showPercent val="0"/>
          <c:showBubbleSize val="0"/>
        </c:dLbls>
        <c:marker val="1"/>
        <c:smooth val="0"/>
        <c:axId val="409239128"/>
        <c:axId val="409238736"/>
      </c:lineChart>
      <c:catAx>
        <c:axId val="409237952"/>
        <c:scaling>
          <c:orientation val="minMax"/>
        </c:scaling>
        <c:delete val="0"/>
        <c:axPos val="b"/>
        <c:numFmt formatCode="General" sourceLinked="0"/>
        <c:majorTickMark val="out"/>
        <c:minorTickMark val="none"/>
        <c:tickLblPos val="nextTo"/>
        <c:txPr>
          <a:bodyPr rot="-2700000"/>
          <a:lstStyle/>
          <a:p>
            <a:pPr>
              <a:defRPr sz="1000" b="0"/>
            </a:pPr>
            <a:endParaRPr lang="en-US"/>
          </a:p>
        </c:txPr>
        <c:crossAx val="409238344"/>
        <c:crosses val="autoZero"/>
        <c:auto val="1"/>
        <c:lblAlgn val="ctr"/>
        <c:lblOffset val="100"/>
        <c:noMultiLvlLbl val="0"/>
      </c:catAx>
      <c:valAx>
        <c:axId val="409238344"/>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37952"/>
        <c:crosses val="autoZero"/>
        <c:crossBetween val="between"/>
        <c:majorUnit val="25"/>
      </c:valAx>
      <c:valAx>
        <c:axId val="409238736"/>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9239128"/>
        <c:crosses val="max"/>
        <c:crossBetween val="between"/>
      </c:valAx>
      <c:catAx>
        <c:axId val="409239128"/>
        <c:scaling>
          <c:orientation val="minMax"/>
        </c:scaling>
        <c:delete val="1"/>
        <c:axPos val="b"/>
        <c:numFmt formatCode="General" sourceLinked="1"/>
        <c:majorTickMark val="out"/>
        <c:minorTickMark val="none"/>
        <c:tickLblPos val="nextTo"/>
        <c:crossAx val="409238736"/>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8096-48BF-9E6B-7D8C23DB2EBB}"/>
              </c:ext>
            </c:extLst>
          </c:dPt>
          <c:dPt>
            <c:idx val="5"/>
            <c:invertIfNegative val="0"/>
            <c:bubble3D val="0"/>
            <c:extLst>
              <c:ext xmlns:c16="http://schemas.microsoft.com/office/drawing/2014/chart" uri="{C3380CC4-5D6E-409C-BE32-E72D297353CC}">
                <c16:uniqueId val="{00000001-8096-48BF-9E6B-7D8C23DB2EBB}"/>
              </c:ext>
            </c:extLst>
          </c:dPt>
          <c:dPt>
            <c:idx val="6"/>
            <c:invertIfNegative val="0"/>
            <c:bubble3D val="0"/>
            <c:extLst>
              <c:ext xmlns:c16="http://schemas.microsoft.com/office/drawing/2014/chart" uri="{C3380CC4-5D6E-409C-BE32-E72D297353CC}">
                <c16:uniqueId val="{00000002-8096-48BF-9E6B-7D8C23DB2EBB}"/>
              </c:ext>
            </c:extLst>
          </c:dPt>
          <c:dPt>
            <c:idx val="7"/>
            <c:invertIfNegative val="0"/>
            <c:bubble3D val="0"/>
            <c:extLst>
              <c:ext xmlns:c16="http://schemas.microsoft.com/office/drawing/2014/chart" uri="{C3380CC4-5D6E-409C-BE32-E72D297353CC}">
                <c16:uniqueId val="{00000003-8096-48BF-9E6B-7D8C23DB2EBB}"/>
              </c:ext>
            </c:extLst>
          </c:dPt>
          <c:dPt>
            <c:idx val="8"/>
            <c:invertIfNegative val="0"/>
            <c:bubble3D val="0"/>
            <c:extLst>
              <c:ext xmlns:c16="http://schemas.microsoft.com/office/drawing/2014/chart" uri="{C3380CC4-5D6E-409C-BE32-E72D297353CC}">
                <c16:uniqueId val="{00000004-8096-48BF-9E6B-7D8C23DB2EBB}"/>
              </c:ext>
            </c:extLst>
          </c:dPt>
          <c:dPt>
            <c:idx val="9"/>
            <c:invertIfNegative val="0"/>
            <c:bubble3D val="0"/>
            <c:extLst>
              <c:ext xmlns:c16="http://schemas.microsoft.com/office/drawing/2014/chart" uri="{C3380CC4-5D6E-409C-BE32-E72D297353CC}">
                <c16:uniqueId val="{00000005-8096-48BF-9E6B-7D8C23DB2EBB}"/>
              </c:ext>
            </c:extLst>
          </c:dPt>
          <c:dPt>
            <c:idx val="10"/>
            <c:invertIfNegative val="0"/>
            <c:bubble3D val="0"/>
            <c:extLst>
              <c:ext xmlns:c16="http://schemas.microsoft.com/office/drawing/2014/chart" uri="{C3380CC4-5D6E-409C-BE32-E72D297353CC}">
                <c16:uniqueId val="{00000006-8096-48BF-9E6B-7D8C23DB2EBB}"/>
              </c:ext>
            </c:extLst>
          </c:dPt>
          <c:dPt>
            <c:idx val="11"/>
            <c:invertIfNegative val="0"/>
            <c:bubble3D val="0"/>
            <c:extLst>
              <c:ext xmlns:c16="http://schemas.microsoft.com/office/drawing/2014/chart" uri="{C3380CC4-5D6E-409C-BE32-E72D297353CC}">
                <c16:uniqueId val="{00000007-8096-48BF-9E6B-7D8C23DB2EBB}"/>
              </c:ext>
            </c:extLst>
          </c:dPt>
          <c:dPt>
            <c:idx val="12"/>
            <c:invertIfNegative val="0"/>
            <c:bubble3D val="0"/>
            <c:extLst>
              <c:ext xmlns:c16="http://schemas.microsoft.com/office/drawing/2014/chart" uri="{C3380CC4-5D6E-409C-BE32-E72D297353CC}">
                <c16:uniqueId val="{00000008-8096-48BF-9E6B-7D8C23DB2EBB}"/>
              </c:ext>
            </c:extLst>
          </c:dPt>
          <c:dPt>
            <c:idx val="13"/>
            <c:invertIfNegative val="0"/>
            <c:bubble3D val="0"/>
            <c:spPr>
              <a:solidFill>
                <a:schemeClr val="accent3"/>
              </a:solidFill>
            </c:spPr>
            <c:extLst>
              <c:ext xmlns:c16="http://schemas.microsoft.com/office/drawing/2014/chart" uri="{C3380CC4-5D6E-409C-BE32-E72D297353CC}">
                <c16:uniqueId val="{0000000A-8096-48BF-9E6B-7D8C23DB2EBB}"/>
              </c:ext>
            </c:extLst>
          </c:dPt>
          <c:dPt>
            <c:idx val="14"/>
            <c:invertIfNegative val="0"/>
            <c:bubble3D val="0"/>
            <c:spPr>
              <a:solidFill>
                <a:schemeClr val="accent3"/>
              </a:solidFill>
            </c:spPr>
            <c:extLst>
              <c:ext xmlns:c16="http://schemas.microsoft.com/office/drawing/2014/chart" uri="{C3380CC4-5D6E-409C-BE32-E72D297353CC}">
                <c16:uniqueId val="{0000000C-8096-48BF-9E6B-7D8C23DB2EBB}"/>
              </c:ext>
            </c:extLst>
          </c:dPt>
          <c:dPt>
            <c:idx val="15"/>
            <c:invertIfNegative val="0"/>
            <c:bubble3D val="0"/>
            <c:spPr>
              <a:solidFill>
                <a:schemeClr val="accent3"/>
              </a:solidFill>
            </c:spPr>
            <c:extLst>
              <c:ext xmlns:c16="http://schemas.microsoft.com/office/drawing/2014/chart" uri="{C3380CC4-5D6E-409C-BE32-E72D297353CC}">
                <c16:uniqueId val="{0000000E-8096-48BF-9E6B-7D8C23DB2EBB}"/>
              </c:ext>
            </c:extLst>
          </c:dPt>
          <c:dPt>
            <c:idx val="16"/>
            <c:invertIfNegative val="0"/>
            <c:bubble3D val="0"/>
            <c:spPr>
              <a:solidFill>
                <a:schemeClr val="accent3"/>
              </a:solidFill>
            </c:spPr>
            <c:extLst>
              <c:ext xmlns:c16="http://schemas.microsoft.com/office/drawing/2014/chart" uri="{C3380CC4-5D6E-409C-BE32-E72D297353CC}">
                <c16:uniqueId val="{00000010-8096-48BF-9E6B-7D8C23DB2EBB}"/>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096-48BF-9E6B-7D8C23DB2EBB}"/>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2015-1</c:v>
                </c:pt>
                <c:pt idx="2">
                  <c:v>2</c:v>
                </c:pt>
                <c:pt idx="3">
                  <c:v>3</c:v>
                </c:pt>
                <c:pt idx="4">
                  <c:v>4</c:v>
                </c:pt>
                <c:pt idx="5">
                  <c:v>2016-1</c:v>
                </c:pt>
                <c:pt idx="6">
                  <c:v>2</c:v>
                </c:pt>
                <c:pt idx="7">
                  <c:v>3</c:v>
                </c:pt>
                <c:pt idx="8">
                  <c:v>4</c:v>
                </c:pt>
                <c:pt idx="9">
                  <c:v>2017-1 </c:v>
                </c:pt>
                <c:pt idx="10">
                  <c:v>2</c:v>
                </c:pt>
                <c:pt idx="11">
                  <c:v>3</c:v>
                </c:pt>
                <c:pt idx="12">
                  <c:v>4</c:v>
                </c:pt>
                <c:pt idx="13">
                  <c:v>2018-1 (p)</c:v>
                </c:pt>
                <c:pt idx="14">
                  <c:v>2 (p)</c:v>
                </c:pt>
                <c:pt idx="15">
                  <c:v>3 (p)</c:v>
                </c:pt>
                <c:pt idx="16">
                  <c:v>4 (p)</c:v>
                </c:pt>
              </c:strCache>
            </c:strRef>
          </c:cat>
          <c:val>
            <c:numRef>
              <c:f>Sheet1!$B$2:$B$18</c:f>
              <c:numCache>
                <c:formatCode>"$"#,##0.0</c:formatCode>
                <c:ptCount val="17"/>
                <c:pt idx="0">
                  <c:v>264.43036345826414</c:v>
                </c:pt>
                <c:pt idx="1">
                  <c:v>267.02884632644054</c:v>
                </c:pt>
                <c:pt idx="2">
                  <c:v>270.76803619540732</c:v>
                </c:pt>
                <c:pt idx="3">
                  <c:v>274.74552201375025</c:v>
                </c:pt>
                <c:pt idx="4">
                  <c:v>278.00566201509037</c:v>
                </c:pt>
                <c:pt idx="5">
                  <c:v>279.18885513057921</c:v>
                </c:pt>
                <c:pt idx="6">
                  <c:v>284.64579086091436</c:v>
                </c:pt>
                <c:pt idx="7">
                  <c:v>290.82249608178938</c:v>
                </c:pt>
                <c:pt idx="8">
                  <c:v>296.00850809102371</c:v>
                </c:pt>
                <c:pt idx="9">
                  <c:v>298.21114989904561</c:v>
                </c:pt>
                <c:pt idx="10">
                  <c:v>303.64485305378258</c:v>
                </c:pt>
                <c:pt idx="11">
                  <c:v>309.40901327377372</c:v>
                </c:pt>
                <c:pt idx="12">
                  <c:v>314.8043297642925</c:v>
                </c:pt>
                <c:pt idx="13">
                  <c:v>318.65399792026255</c:v>
                </c:pt>
                <c:pt idx="14">
                  <c:v>324.55032668400281</c:v>
                </c:pt>
                <c:pt idx="15">
                  <c:v>330.8031880384442</c:v>
                </c:pt>
                <c:pt idx="16">
                  <c:v>338.55708690661953</c:v>
                </c:pt>
              </c:numCache>
            </c:numRef>
          </c:val>
          <c:extLst>
            <c:ext xmlns:c16="http://schemas.microsoft.com/office/drawing/2014/chart" uri="{C3380CC4-5D6E-409C-BE32-E72D297353CC}">
              <c16:uniqueId val="{00000012-8096-48BF-9E6B-7D8C23DB2EBB}"/>
            </c:ext>
          </c:extLst>
        </c:ser>
        <c:dLbls>
          <c:showLegendKey val="0"/>
          <c:showVal val="0"/>
          <c:showCatName val="0"/>
          <c:showSerName val="0"/>
          <c:showPercent val="0"/>
          <c:showBubbleSize val="0"/>
        </c:dLbls>
        <c:gapWidth val="70"/>
        <c:axId val="409240696"/>
        <c:axId val="409241088"/>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8096-48BF-9E6B-7D8C23DB2EBB}"/>
              </c:ext>
            </c:extLst>
          </c:dPt>
          <c:dPt>
            <c:idx val="1"/>
            <c:bubble3D val="0"/>
            <c:extLst>
              <c:ext xmlns:c16="http://schemas.microsoft.com/office/drawing/2014/chart" uri="{C3380CC4-5D6E-409C-BE32-E72D297353CC}">
                <c16:uniqueId val="{00000014-8096-48BF-9E6B-7D8C23DB2EBB}"/>
              </c:ext>
            </c:extLst>
          </c:dPt>
          <c:dPt>
            <c:idx val="2"/>
            <c:bubble3D val="0"/>
            <c:extLst>
              <c:ext xmlns:c16="http://schemas.microsoft.com/office/drawing/2014/chart" uri="{C3380CC4-5D6E-409C-BE32-E72D297353CC}">
                <c16:uniqueId val="{00000015-8096-48BF-9E6B-7D8C23DB2EBB}"/>
              </c:ext>
            </c:extLst>
          </c:dPt>
          <c:dPt>
            <c:idx val="3"/>
            <c:bubble3D val="0"/>
            <c:extLst>
              <c:ext xmlns:c16="http://schemas.microsoft.com/office/drawing/2014/chart" uri="{C3380CC4-5D6E-409C-BE32-E72D297353CC}">
                <c16:uniqueId val="{00000016-8096-48BF-9E6B-7D8C23DB2EBB}"/>
              </c:ext>
            </c:extLst>
          </c:dPt>
          <c:dPt>
            <c:idx val="4"/>
            <c:bubble3D val="0"/>
            <c:extLst>
              <c:ext xmlns:c16="http://schemas.microsoft.com/office/drawing/2014/chart" uri="{C3380CC4-5D6E-409C-BE32-E72D297353CC}">
                <c16:uniqueId val="{00000017-8096-48BF-9E6B-7D8C23DB2EBB}"/>
              </c:ext>
            </c:extLst>
          </c:dPt>
          <c:dPt>
            <c:idx val="5"/>
            <c:bubble3D val="0"/>
            <c:extLst>
              <c:ext xmlns:c16="http://schemas.microsoft.com/office/drawing/2014/chart" uri="{C3380CC4-5D6E-409C-BE32-E72D297353CC}">
                <c16:uniqueId val="{00000018-8096-48BF-9E6B-7D8C23DB2EBB}"/>
              </c:ext>
            </c:extLst>
          </c:dPt>
          <c:dPt>
            <c:idx val="6"/>
            <c:bubble3D val="0"/>
            <c:extLst>
              <c:ext xmlns:c16="http://schemas.microsoft.com/office/drawing/2014/chart" uri="{C3380CC4-5D6E-409C-BE32-E72D297353CC}">
                <c16:uniqueId val="{00000019-8096-48BF-9E6B-7D8C23DB2EBB}"/>
              </c:ext>
            </c:extLst>
          </c:dPt>
          <c:dPt>
            <c:idx val="7"/>
            <c:bubble3D val="0"/>
            <c:extLst>
              <c:ext xmlns:c16="http://schemas.microsoft.com/office/drawing/2014/chart" uri="{C3380CC4-5D6E-409C-BE32-E72D297353CC}">
                <c16:uniqueId val="{0000001A-8096-48BF-9E6B-7D8C23DB2EBB}"/>
              </c:ext>
            </c:extLst>
          </c:dPt>
          <c:dPt>
            <c:idx val="8"/>
            <c:bubble3D val="0"/>
            <c:extLst>
              <c:ext xmlns:c16="http://schemas.microsoft.com/office/drawing/2014/chart" uri="{C3380CC4-5D6E-409C-BE32-E72D297353CC}">
                <c16:uniqueId val="{0000001B-8096-48BF-9E6B-7D8C23DB2EBB}"/>
              </c:ext>
            </c:extLst>
          </c:dPt>
          <c:dPt>
            <c:idx val="9"/>
            <c:bubble3D val="0"/>
            <c:extLst>
              <c:ext xmlns:c16="http://schemas.microsoft.com/office/drawing/2014/chart" uri="{C3380CC4-5D6E-409C-BE32-E72D297353CC}">
                <c16:uniqueId val="{0000001C-8096-48BF-9E6B-7D8C23DB2EBB}"/>
              </c:ext>
            </c:extLst>
          </c:dPt>
          <c:dPt>
            <c:idx val="10"/>
            <c:bubble3D val="0"/>
            <c:extLst>
              <c:ext xmlns:c16="http://schemas.microsoft.com/office/drawing/2014/chart" uri="{C3380CC4-5D6E-409C-BE32-E72D297353CC}">
                <c16:uniqueId val="{0000001D-8096-48BF-9E6B-7D8C23DB2EBB}"/>
              </c:ext>
            </c:extLst>
          </c:dPt>
          <c:dPt>
            <c:idx val="11"/>
            <c:bubble3D val="0"/>
            <c:extLst>
              <c:ext xmlns:c16="http://schemas.microsoft.com/office/drawing/2014/chart" uri="{C3380CC4-5D6E-409C-BE32-E72D297353CC}">
                <c16:uniqueId val="{0000001E-8096-48BF-9E6B-7D8C23DB2EBB}"/>
              </c:ext>
            </c:extLst>
          </c:dPt>
          <c:dPt>
            <c:idx val="12"/>
            <c:bubble3D val="0"/>
            <c:extLst>
              <c:ext xmlns:c16="http://schemas.microsoft.com/office/drawing/2014/chart" uri="{C3380CC4-5D6E-409C-BE32-E72D297353CC}">
                <c16:uniqueId val="{0000001F-8096-48BF-9E6B-7D8C23DB2EBB}"/>
              </c:ext>
            </c:extLst>
          </c:dPt>
          <c:dPt>
            <c:idx val="13"/>
            <c:marker>
              <c:symbol val="none"/>
            </c:marker>
            <c:bubble3D val="0"/>
            <c:extLst>
              <c:ext xmlns:c16="http://schemas.microsoft.com/office/drawing/2014/chart" uri="{C3380CC4-5D6E-409C-BE32-E72D297353CC}">
                <c16:uniqueId val="{00000020-8096-48BF-9E6B-7D8C23DB2EBB}"/>
              </c:ext>
            </c:extLst>
          </c:dPt>
          <c:dPt>
            <c:idx val="14"/>
            <c:marker>
              <c:symbol val="none"/>
            </c:marker>
            <c:bubble3D val="0"/>
            <c:extLst>
              <c:ext xmlns:c16="http://schemas.microsoft.com/office/drawing/2014/chart" uri="{C3380CC4-5D6E-409C-BE32-E72D297353CC}">
                <c16:uniqueId val="{00000021-8096-48BF-9E6B-7D8C23DB2EBB}"/>
              </c:ext>
            </c:extLst>
          </c:dPt>
          <c:dPt>
            <c:idx val="15"/>
            <c:marker>
              <c:symbol val="none"/>
            </c:marker>
            <c:bubble3D val="0"/>
            <c:extLst>
              <c:ext xmlns:c16="http://schemas.microsoft.com/office/drawing/2014/chart" uri="{C3380CC4-5D6E-409C-BE32-E72D297353CC}">
                <c16:uniqueId val="{00000022-8096-48BF-9E6B-7D8C23DB2EBB}"/>
              </c:ext>
            </c:extLst>
          </c:dPt>
          <c:dPt>
            <c:idx val="16"/>
            <c:marker>
              <c:symbol val="none"/>
            </c:marker>
            <c:bubble3D val="0"/>
            <c:extLst>
              <c:ext xmlns:c16="http://schemas.microsoft.com/office/drawing/2014/chart" uri="{C3380CC4-5D6E-409C-BE32-E72D297353CC}">
                <c16:uniqueId val="{00000023-8096-48BF-9E6B-7D8C23DB2EBB}"/>
              </c:ext>
            </c:extLst>
          </c:dPt>
          <c:cat>
            <c:strRef>
              <c:f>Sheet1!$A$2:$A$18</c:f>
              <c:strCache>
                <c:ptCount val="17"/>
                <c:pt idx="0">
                  <c:v>4</c:v>
                </c:pt>
                <c:pt idx="1">
                  <c:v>2015-1</c:v>
                </c:pt>
                <c:pt idx="2">
                  <c:v>2</c:v>
                </c:pt>
                <c:pt idx="3">
                  <c:v>3</c:v>
                </c:pt>
                <c:pt idx="4">
                  <c:v>4</c:v>
                </c:pt>
                <c:pt idx="5">
                  <c:v>2016-1</c:v>
                </c:pt>
                <c:pt idx="6">
                  <c:v>2</c:v>
                </c:pt>
                <c:pt idx="7">
                  <c:v>3</c:v>
                </c:pt>
                <c:pt idx="8">
                  <c:v>4</c:v>
                </c:pt>
                <c:pt idx="9">
                  <c:v>2017-1 </c:v>
                </c:pt>
                <c:pt idx="10">
                  <c:v>2</c:v>
                </c:pt>
                <c:pt idx="11">
                  <c:v>3</c:v>
                </c:pt>
                <c:pt idx="12">
                  <c:v>4</c:v>
                </c:pt>
                <c:pt idx="13">
                  <c:v>2018-1 (p)</c:v>
                </c:pt>
                <c:pt idx="14">
                  <c:v>2 (p)</c:v>
                </c:pt>
                <c:pt idx="15">
                  <c:v>3 (p)</c:v>
                </c:pt>
                <c:pt idx="16">
                  <c:v>4 (p)</c:v>
                </c:pt>
              </c:strCache>
            </c:strRef>
          </c:cat>
          <c:val>
            <c:numRef>
              <c:f>Sheet1!$C$2:$C$18</c:f>
              <c:numCache>
                <c:formatCode>0.0%</c:formatCode>
                <c:ptCount val="17"/>
                <c:pt idx="0">
                  <c:v>5.9062257045178423E-2</c:v>
                </c:pt>
                <c:pt idx="1">
                  <c:v>5.7496836983248256E-2</c:v>
                </c:pt>
                <c:pt idx="2">
                  <c:v>5.532746866808913E-2</c:v>
                </c:pt>
                <c:pt idx="3">
                  <c:v>5.3110738872366392E-2</c:v>
                </c:pt>
                <c:pt idx="4">
                  <c:v>5.1337896220714718E-2</c:v>
                </c:pt>
                <c:pt idx="5">
                  <c:v>4.5538184250225822E-2</c:v>
                </c:pt>
                <c:pt idx="6">
                  <c:v>5.1253297326024683E-2</c:v>
                </c:pt>
                <c:pt idx="7">
                  <c:v>5.8515872980213768E-2</c:v>
                </c:pt>
                <c:pt idx="8">
                  <c:v>6.4757120216335951E-2</c:v>
                </c:pt>
                <c:pt idx="9">
                  <c:v>6.8134147975102755E-2</c:v>
                </c:pt>
                <c:pt idx="10">
                  <c:v>6.6746331064321485E-2</c:v>
                </c:pt>
                <c:pt idx="11">
                  <c:v>6.391017697185708E-2</c:v>
                </c:pt>
                <c:pt idx="12">
                  <c:v>6.3497572399131785E-2</c:v>
                </c:pt>
                <c:pt idx="13">
                  <c:v>6.8551588457163692E-2</c:v>
                </c:pt>
                <c:pt idx="14">
                  <c:v>6.884843731079926E-2</c:v>
                </c:pt>
                <c:pt idx="15">
                  <c:v>6.9145286164434827E-2</c:v>
                </c:pt>
                <c:pt idx="16">
                  <c:v>7.5452447430159886E-2</c:v>
                </c:pt>
              </c:numCache>
            </c:numRef>
          </c:val>
          <c:smooth val="1"/>
          <c:extLst>
            <c:ext xmlns:c16="http://schemas.microsoft.com/office/drawing/2014/chart" uri="{C3380CC4-5D6E-409C-BE32-E72D297353CC}">
              <c16:uniqueId val="{00000024-8096-48BF-9E6B-7D8C23DB2EBB}"/>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8096-48BF-9E6B-7D8C23DB2EBB}"/>
              </c:ext>
            </c:extLst>
          </c:dPt>
          <c:dPt>
            <c:idx val="1"/>
            <c:marker>
              <c:symbol val="none"/>
            </c:marker>
            <c:bubble3D val="0"/>
            <c:extLst>
              <c:ext xmlns:c16="http://schemas.microsoft.com/office/drawing/2014/chart" uri="{C3380CC4-5D6E-409C-BE32-E72D297353CC}">
                <c16:uniqueId val="{00000026-8096-48BF-9E6B-7D8C23DB2EBB}"/>
              </c:ext>
            </c:extLst>
          </c:dPt>
          <c:dPt>
            <c:idx val="2"/>
            <c:marker>
              <c:symbol val="none"/>
            </c:marker>
            <c:bubble3D val="0"/>
            <c:extLst>
              <c:ext xmlns:c16="http://schemas.microsoft.com/office/drawing/2014/chart" uri="{C3380CC4-5D6E-409C-BE32-E72D297353CC}">
                <c16:uniqueId val="{00000027-8096-48BF-9E6B-7D8C23DB2EBB}"/>
              </c:ext>
            </c:extLst>
          </c:dPt>
          <c:dPt>
            <c:idx val="3"/>
            <c:marker>
              <c:symbol val="none"/>
            </c:marker>
            <c:bubble3D val="0"/>
            <c:extLst>
              <c:ext xmlns:c16="http://schemas.microsoft.com/office/drawing/2014/chart" uri="{C3380CC4-5D6E-409C-BE32-E72D297353CC}">
                <c16:uniqueId val="{00000028-8096-48BF-9E6B-7D8C23DB2EBB}"/>
              </c:ext>
            </c:extLst>
          </c:dPt>
          <c:dPt>
            <c:idx val="4"/>
            <c:marker>
              <c:symbol val="none"/>
            </c:marker>
            <c:bubble3D val="0"/>
            <c:extLst>
              <c:ext xmlns:c16="http://schemas.microsoft.com/office/drawing/2014/chart" uri="{C3380CC4-5D6E-409C-BE32-E72D297353CC}">
                <c16:uniqueId val="{00000029-8096-48BF-9E6B-7D8C23DB2EBB}"/>
              </c:ext>
            </c:extLst>
          </c:dPt>
          <c:dPt>
            <c:idx val="5"/>
            <c:marker>
              <c:symbol val="none"/>
            </c:marker>
            <c:bubble3D val="0"/>
            <c:extLst>
              <c:ext xmlns:c16="http://schemas.microsoft.com/office/drawing/2014/chart" uri="{C3380CC4-5D6E-409C-BE32-E72D297353CC}">
                <c16:uniqueId val="{0000002A-8096-48BF-9E6B-7D8C23DB2EBB}"/>
              </c:ext>
            </c:extLst>
          </c:dPt>
          <c:dPt>
            <c:idx val="6"/>
            <c:marker>
              <c:symbol val="none"/>
            </c:marker>
            <c:bubble3D val="0"/>
            <c:extLst>
              <c:ext xmlns:c16="http://schemas.microsoft.com/office/drawing/2014/chart" uri="{C3380CC4-5D6E-409C-BE32-E72D297353CC}">
                <c16:uniqueId val="{0000002B-8096-48BF-9E6B-7D8C23DB2EBB}"/>
              </c:ext>
            </c:extLst>
          </c:dPt>
          <c:dPt>
            <c:idx val="7"/>
            <c:marker>
              <c:symbol val="none"/>
            </c:marker>
            <c:bubble3D val="0"/>
            <c:extLst>
              <c:ext xmlns:c16="http://schemas.microsoft.com/office/drawing/2014/chart" uri="{C3380CC4-5D6E-409C-BE32-E72D297353CC}">
                <c16:uniqueId val="{0000002C-8096-48BF-9E6B-7D8C23DB2EBB}"/>
              </c:ext>
            </c:extLst>
          </c:dPt>
          <c:dPt>
            <c:idx val="8"/>
            <c:marker>
              <c:symbol val="none"/>
            </c:marker>
            <c:bubble3D val="0"/>
            <c:extLst>
              <c:ext xmlns:c16="http://schemas.microsoft.com/office/drawing/2014/chart" uri="{C3380CC4-5D6E-409C-BE32-E72D297353CC}">
                <c16:uniqueId val="{0000002D-8096-48BF-9E6B-7D8C23DB2EBB}"/>
              </c:ext>
            </c:extLst>
          </c:dPt>
          <c:dPt>
            <c:idx val="9"/>
            <c:marker>
              <c:symbol val="none"/>
            </c:marker>
            <c:bubble3D val="0"/>
            <c:extLst>
              <c:ext xmlns:c16="http://schemas.microsoft.com/office/drawing/2014/chart" uri="{C3380CC4-5D6E-409C-BE32-E72D297353CC}">
                <c16:uniqueId val="{0000002E-8096-48BF-9E6B-7D8C23DB2EBB}"/>
              </c:ext>
            </c:extLst>
          </c:dPt>
          <c:dPt>
            <c:idx val="10"/>
            <c:marker>
              <c:symbol val="none"/>
            </c:marker>
            <c:bubble3D val="0"/>
            <c:extLst>
              <c:ext xmlns:c16="http://schemas.microsoft.com/office/drawing/2014/chart" uri="{C3380CC4-5D6E-409C-BE32-E72D297353CC}">
                <c16:uniqueId val="{0000002F-8096-48BF-9E6B-7D8C23DB2EBB}"/>
              </c:ext>
            </c:extLst>
          </c:dPt>
          <c:dPt>
            <c:idx val="11"/>
            <c:marker>
              <c:symbol val="none"/>
            </c:marker>
            <c:bubble3D val="0"/>
            <c:extLst>
              <c:ext xmlns:c16="http://schemas.microsoft.com/office/drawing/2014/chart" uri="{C3380CC4-5D6E-409C-BE32-E72D297353CC}">
                <c16:uniqueId val="{00000030-8096-48BF-9E6B-7D8C23DB2EBB}"/>
              </c:ext>
            </c:extLst>
          </c:dPt>
          <c:dPt>
            <c:idx val="12"/>
            <c:marker>
              <c:symbol val="none"/>
            </c:marker>
            <c:bubble3D val="0"/>
            <c:extLst>
              <c:ext xmlns:c16="http://schemas.microsoft.com/office/drawing/2014/chart" uri="{C3380CC4-5D6E-409C-BE32-E72D297353CC}">
                <c16:uniqueId val="{00000031-8096-48BF-9E6B-7D8C23DB2EBB}"/>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2015-1</c:v>
                </c:pt>
                <c:pt idx="2">
                  <c:v>2</c:v>
                </c:pt>
                <c:pt idx="3">
                  <c:v>3</c:v>
                </c:pt>
                <c:pt idx="4">
                  <c:v>4</c:v>
                </c:pt>
                <c:pt idx="5">
                  <c:v>2016-1</c:v>
                </c:pt>
                <c:pt idx="6">
                  <c:v>2</c:v>
                </c:pt>
                <c:pt idx="7">
                  <c:v>3</c:v>
                </c:pt>
                <c:pt idx="8">
                  <c:v>4</c:v>
                </c:pt>
                <c:pt idx="9">
                  <c:v>2017-1 </c:v>
                </c:pt>
                <c:pt idx="10">
                  <c:v>2</c:v>
                </c:pt>
                <c:pt idx="11">
                  <c:v>3</c:v>
                </c:pt>
                <c:pt idx="12">
                  <c:v>4</c:v>
                </c:pt>
                <c:pt idx="13">
                  <c:v>2018-1 (p)</c:v>
                </c:pt>
                <c:pt idx="14">
                  <c:v>2 (p)</c:v>
                </c:pt>
                <c:pt idx="15">
                  <c:v>3 (p)</c:v>
                </c:pt>
                <c:pt idx="16">
                  <c:v>4 (p)</c:v>
                </c:pt>
              </c:strCache>
            </c:strRef>
          </c:cat>
          <c:val>
            <c:numRef>
              <c:f>Sheet1!$D$2:$D$18</c:f>
              <c:numCache>
                <c:formatCode>0.0%</c:formatCode>
                <c:ptCount val="17"/>
                <c:pt idx="0">
                  <c:v>5.9062257045178423E-2</c:v>
                </c:pt>
                <c:pt idx="1">
                  <c:v>5.7496836983248256E-2</c:v>
                </c:pt>
                <c:pt idx="2">
                  <c:v>5.532746866808913E-2</c:v>
                </c:pt>
                <c:pt idx="3">
                  <c:v>5.3110738872366392E-2</c:v>
                </c:pt>
                <c:pt idx="4">
                  <c:v>5.1337896220714718E-2</c:v>
                </c:pt>
                <c:pt idx="5">
                  <c:v>4.5538184250225822E-2</c:v>
                </c:pt>
                <c:pt idx="6">
                  <c:v>5.1253297326024683E-2</c:v>
                </c:pt>
                <c:pt idx="7">
                  <c:v>5.8515872980213768E-2</c:v>
                </c:pt>
                <c:pt idx="8">
                  <c:v>6.4757120216335951E-2</c:v>
                </c:pt>
                <c:pt idx="9">
                  <c:v>6.8134147975102755E-2</c:v>
                </c:pt>
                <c:pt idx="10">
                  <c:v>6.6746331064321485E-2</c:v>
                </c:pt>
                <c:pt idx="11">
                  <c:v>6.391017697185708E-2</c:v>
                </c:pt>
                <c:pt idx="12">
                  <c:v>6.3497572399131785E-2</c:v>
                </c:pt>
                <c:pt idx="13">
                  <c:v>6.8551588457163692E-2</c:v>
                </c:pt>
                <c:pt idx="14">
                  <c:v>6.884843731079926E-2</c:v>
                </c:pt>
                <c:pt idx="15">
                  <c:v>6.9145286164434827E-2</c:v>
                </c:pt>
                <c:pt idx="16">
                  <c:v>7.5452447430159886E-2</c:v>
                </c:pt>
              </c:numCache>
            </c:numRef>
          </c:val>
          <c:smooth val="1"/>
          <c:extLst>
            <c:ext xmlns:c16="http://schemas.microsoft.com/office/drawing/2014/chart" uri="{C3380CC4-5D6E-409C-BE32-E72D297353CC}">
              <c16:uniqueId val="{00000032-8096-48BF-9E6B-7D8C23DB2EBB}"/>
            </c:ext>
          </c:extLst>
        </c:ser>
        <c:dLbls>
          <c:showLegendKey val="0"/>
          <c:showVal val="0"/>
          <c:showCatName val="0"/>
          <c:showSerName val="0"/>
          <c:showPercent val="0"/>
          <c:showBubbleSize val="0"/>
        </c:dLbls>
        <c:marker val="1"/>
        <c:smooth val="0"/>
        <c:axId val="409241872"/>
        <c:axId val="409241480"/>
      </c:lineChart>
      <c:catAx>
        <c:axId val="409240696"/>
        <c:scaling>
          <c:orientation val="minMax"/>
        </c:scaling>
        <c:delete val="0"/>
        <c:axPos val="b"/>
        <c:numFmt formatCode="General" sourceLinked="0"/>
        <c:majorTickMark val="out"/>
        <c:minorTickMark val="none"/>
        <c:tickLblPos val="nextTo"/>
        <c:txPr>
          <a:bodyPr rot="-2700000"/>
          <a:lstStyle/>
          <a:p>
            <a:pPr>
              <a:defRPr sz="1000" b="0"/>
            </a:pPr>
            <a:endParaRPr lang="en-US"/>
          </a:p>
        </c:txPr>
        <c:crossAx val="409241088"/>
        <c:crosses val="autoZero"/>
        <c:auto val="1"/>
        <c:lblAlgn val="ctr"/>
        <c:lblOffset val="100"/>
        <c:noMultiLvlLbl val="0"/>
      </c:catAx>
      <c:valAx>
        <c:axId val="409241088"/>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40696"/>
        <c:crosses val="autoZero"/>
        <c:crossBetween val="between"/>
        <c:majorUnit val="25"/>
      </c:valAx>
      <c:valAx>
        <c:axId val="409241480"/>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9241872"/>
        <c:crosses val="max"/>
        <c:crossBetween val="between"/>
      </c:valAx>
      <c:catAx>
        <c:axId val="409241872"/>
        <c:scaling>
          <c:orientation val="minMax"/>
        </c:scaling>
        <c:delete val="1"/>
        <c:axPos val="b"/>
        <c:numFmt formatCode="General" sourceLinked="1"/>
        <c:majorTickMark val="out"/>
        <c:minorTickMark val="none"/>
        <c:tickLblPos val="nextTo"/>
        <c:crossAx val="409241480"/>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27A5-4FC6-B40D-0B2B1AB9B155}"/>
              </c:ext>
            </c:extLst>
          </c:dPt>
          <c:dPt>
            <c:idx val="5"/>
            <c:invertIfNegative val="0"/>
            <c:bubble3D val="0"/>
            <c:extLst>
              <c:ext xmlns:c16="http://schemas.microsoft.com/office/drawing/2014/chart" uri="{C3380CC4-5D6E-409C-BE32-E72D297353CC}">
                <c16:uniqueId val="{00000001-27A5-4FC6-B40D-0B2B1AB9B155}"/>
              </c:ext>
            </c:extLst>
          </c:dPt>
          <c:dPt>
            <c:idx val="6"/>
            <c:invertIfNegative val="0"/>
            <c:bubble3D val="0"/>
            <c:extLst>
              <c:ext xmlns:c16="http://schemas.microsoft.com/office/drawing/2014/chart" uri="{C3380CC4-5D6E-409C-BE32-E72D297353CC}">
                <c16:uniqueId val="{00000002-27A5-4FC6-B40D-0B2B1AB9B155}"/>
              </c:ext>
            </c:extLst>
          </c:dPt>
          <c:dPt>
            <c:idx val="7"/>
            <c:invertIfNegative val="0"/>
            <c:bubble3D val="0"/>
            <c:extLst>
              <c:ext xmlns:c16="http://schemas.microsoft.com/office/drawing/2014/chart" uri="{C3380CC4-5D6E-409C-BE32-E72D297353CC}">
                <c16:uniqueId val="{00000003-27A5-4FC6-B40D-0B2B1AB9B155}"/>
              </c:ext>
            </c:extLst>
          </c:dPt>
          <c:dPt>
            <c:idx val="8"/>
            <c:invertIfNegative val="0"/>
            <c:bubble3D val="0"/>
            <c:extLst>
              <c:ext xmlns:c16="http://schemas.microsoft.com/office/drawing/2014/chart" uri="{C3380CC4-5D6E-409C-BE32-E72D297353CC}">
                <c16:uniqueId val="{00000004-27A5-4FC6-B40D-0B2B1AB9B155}"/>
              </c:ext>
            </c:extLst>
          </c:dPt>
          <c:dPt>
            <c:idx val="9"/>
            <c:invertIfNegative val="0"/>
            <c:bubble3D val="0"/>
            <c:extLst>
              <c:ext xmlns:c16="http://schemas.microsoft.com/office/drawing/2014/chart" uri="{C3380CC4-5D6E-409C-BE32-E72D297353CC}">
                <c16:uniqueId val="{00000005-27A5-4FC6-B40D-0B2B1AB9B155}"/>
              </c:ext>
            </c:extLst>
          </c:dPt>
          <c:dPt>
            <c:idx val="10"/>
            <c:invertIfNegative val="0"/>
            <c:bubble3D val="0"/>
            <c:extLst>
              <c:ext xmlns:c16="http://schemas.microsoft.com/office/drawing/2014/chart" uri="{C3380CC4-5D6E-409C-BE32-E72D297353CC}">
                <c16:uniqueId val="{00000006-27A5-4FC6-B40D-0B2B1AB9B155}"/>
              </c:ext>
            </c:extLst>
          </c:dPt>
          <c:dPt>
            <c:idx val="11"/>
            <c:invertIfNegative val="0"/>
            <c:bubble3D val="0"/>
            <c:extLst>
              <c:ext xmlns:c16="http://schemas.microsoft.com/office/drawing/2014/chart" uri="{C3380CC4-5D6E-409C-BE32-E72D297353CC}">
                <c16:uniqueId val="{00000007-27A5-4FC6-B40D-0B2B1AB9B155}"/>
              </c:ext>
            </c:extLst>
          </c:dPt>
          <c:dPt>
            <c:idx val="12"/>
            <c:invertIfNegative val="0"/>
            <c:bubble3D val="0"/>
            <c:extLst>
              <c:ext xmlns:c16="http://schemas.microsoft.com/office/drawing/2014/chart" uri="{C3380CC4-5D6E-409C-BE32-E72D297353CC}">
                <c16:uniqueId val="{00000008-27A5-4FC6-B40D-0B2B1AB9B155}"/>
              </c:ext>
            </c:extLst>
          </c:dPt>
          <c:dPt>
            <c:idx val="13"/>
            <c:invertIfNegative val="0"/>
            <c:bubble3D val="0"/>
            <c:spPr>
              <a:solidFill>
                <a:schemeClr val="accent3"/>
              </a:solidFill>
            </c:spPr>
            <c:extLst>
              <c:ext xmlns:c16="http://schemas.microsoft.com/office/drawing/2014/chart" uri="{C3380CC4-5D6E-409C-BE32-E72D297353CC}">
                <c16:uniqueId val="{0000000A-27A5-4FC6-B40D-0B2B1AB9B155}"/>
              </c:ext>
            </c:extLst>
          </c:dPt>
          <c:dPt>
            <c:idx val="14"/>
            <c:invertIfNegative val="0"/>
            <c:bubble3D val="0"/>
            <c:spPr>
              <a:solidFill>
                <a:schemeClr val="accent3"/>
              </a:solidFill>
            </c:spPr>
            <c:extLst>
              <c:ext xmlns:c16="http://schemas.microsoft.com/office/drawing/2014/chart" uri="{C3380CC4-5D6E-409C-BE32-E72D297353CC}">
                <c16:uniqueId val="{0000000C-27A5-4FC6-B40D-0B2B1AB9B155}"/>
              </c:ext>
            </c:extLst>
          </c:dPt>
          <c:dPt>
            <c:idx val="15"/>
            <c:invertIfNegative val="0"/>
            <c:bubble3D val="0"/>
            <c:spPr>
              <a:solidFill>
                <a:schemeClr val="accent3"/>
              </a:solidFill>
            </c:spPr>
            <c:extLst>
              <c:ext xmlns:c16="http://schemas.microsoft.com/office/drawing/2014/chart" uri="{C3380CC4-5D6E-409C-BE32-E72D297353CC}">
                <c16:uniqueId val="{0000000E-27A5-4FC6-B40D-0B2B1AB9B155}"/>
              </c:ext>
            </c:extLst>
          </c:dPt>
          <c:dPt>
            <c:idx val="16"/>
            <c:invertIfNegative val="0"/>
            <c:bubble3D val="0"/>
            <c:spPr>
              <a:solidFill>
                <a:schemeClr val="accent3"/>
              </a:solidFill>
            </c:spPr>
            <c:extLst>
              <c:ext xmlns:c16="http://schemas.microsoft.com/office/drawing/2014/chart" uri="{C3380CC4-5D6E-409C-BE32-E72D297353CC}">
                <c16:uniqueId val="{00000010-27A5-4FC6-B40D-0B2B1AB9B155}"/>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7A5-4FC6-B40D-0B2B1AB9B155}"/>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2015-1</c:v>
                </c:pt>
                <c:pt idx="1">
                  <c:v>2</c:v>
                </c:pt>
                <c:pt idx="2">
                  <c:v>3</c:v>
                </c:pt>
                <c:pt idx="3">
                  <c:v>4</c:v>
                </c:pt>
                <c:pt idx="4">
                  <c:v>2016-1</c:v>
                </c:pt>
                <c:pt idx="5">
                  <c:v>2</c:v>
                </c:pt>
                <c:pt idx="6">
                  <c:v>3</c:v>
                </c:pt>
                <c:pt idx="7">
                  <c:v>4</c:v>
                </c:pt>
                <c:pt idx="8">
                  <c:v>2017-1 </c:v>
                </c:pt>
                <c:pt idx="9">
                  <c:v>2</c:v>
                </c:pt>
                <c:pt idx="10">
                  <c:v>3</c:v>
                </c:pt>
                <c:pt idx="11">
                  <c:v>4</c:v>
                </c:pt>
                <c:pt idx="12">
                  <c:v>2018-1 </c:v>
                </c:pt>
                <c:pt idx="13">
                  <c:v>2 (p)</c:v>
                </c:pt>
                <c:pt idx="14">
                  <c:v>3 (p)</c:v>
                </c:pt>
                <c:pt idx="15">
                  <c:v>4 (p)</c:v>
                </c:pt>
                <c:pt idx="16">
                  <c:v>2019-1 (p)</c:v>
                </c:pt>
              </c:strCache>
            </c:strRef>
          </c:cat>
          <c:val>
            <c:numRef>
              <c:f>Sheet1!$B$2:$B$18</c:f>
              <c:numCache>
                <c:formatCode>"$"#,##0.0</c:formatCode>
                <c:ptCount val="17"/>
                <c:pt idx="0">
                  <c:v>267.02884632644054</c:v>
                </c:pt>
                <c:pt idx="1">
                  <c:v>270.76803619540732</c:v>
                </c:pt>
                <c:pt idx="2">
                  <c:v>274.74552201375025</c:v>
                </c:pt>
                <c:pt idx="3">
                  <c:v>278.00566201509042</c:v>
                </c:pt>
                <c:pt idx="4">
                  <c:v>279.09409312453852</c:v>
                </c:pt>
                <c:pt idx="5">
                  <c:v>284.57517452759555</c:v>
                </c:pt>
                <c:pt idx="6">
                  <c:v>290.62949011061681</c:v>
                </c:pt>
                <c:pt idx="7">
                  <c:v>295.57715660234004</c:v>
                </c:pt>
                <c:pt idx="8">
                  <c:v>297.65690304221738</c:v>
                </c:pt>
                <c:pt idx="9">
                  <c:v>303.14121243102568</c:v>
                </c:pt>
                <c:pt idx="10">
                  <c:v>308.98178763357168</c:v>
                </c:pt>
                <c:pt idx="11">
                  <c:v>314.58271748943633</c:v>
                </c:pt>
                <c:pt idx="12">
                  <c:v>318.03511803645222</c:v>
                </c:pt>
                <c:pt idx="13">
                  <c:v>324.85179826188471</c:v>
                </c:pt>
                <c:pt idx="14">
                  <c:v>331.38377233889582</c:v>
                </c:pt>
                <c:pt idx="15">
                  <c:v>337.03470643239405</c:v>
                </c:pt>
                <c:pt idx="16">
                  <c:v>341.00051886085618</c:v>
                </c:pt>
              </c:numCache>
            </c:numRef>
          </c:val>
          <c:extLst>
            <c:ext xmlns:c16="http://schemas.microsoft.com/office/drawing/2014/chart" uri="{C3380CC4-5D6E-409C-BE32-E72D297353CC}">
              <c16:uniqueId val="{00000012-27A5-4FC6-B40D-0B2B1AB9B155}"/>
            </c:ext>
          </c:extLst>
        </c:ser>
        <c:dLbls>
          <c:showLegendKey val="0"/>
          <c:showVal val="0"/>
          <c:showCatName val="0"/>
          <c:showSerName val="0"/>
          <c:showPercent val="0"/>
          <c:showBubbleSize val="0"/>
        </c:dLbls>
        <c:gapWidth val="70"/>
        <c:axId val="409242656"/>
        <c:axId val="409243048"/>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27A5-4FC6-B40D-0B2B1AB9B155}"/>
              </c:ext>
            </c:extLst>
          </c:dPt>
          <c:dPt>
            <c:idx val="1"/>
            <c:bubble3D val="0"/>
            <c:extLst>
              <c:ext xmlns:c16="http://schemas.microsoft.com/office/drawing/2014/chart" uri="{C3380CC4-5D6E-409C-BE32-E72D297353CC}">
                <c16:uniqueId val="{00000014-27A5-4FC6-B40D-0B2B1AB9B155}"/>
              </c:ext>
            </c:extLst>
          </c:dPt>
          <c:dPt>
            <c:idx val="2"/>
            <c:bubble3D val="0"/>
            <c:extLst>
              <c:ext xmlns:c16="http://schemas.microsoft.com/office/drawing/2014/chart" uri="{C3380CC4-5D6E-409C-BE32-E72D297353CC}">
                <c16:uniqueId val="{00000015-27A5-4FC6-B40D-0B2B1AB9B155}"/>
              </c:ext>
            </c:extLst>
          </c:dPt>
          <c:dPt>
            <c:idx val="3"/>
            <c:bubble3D val="0"/>
            <c:extLst>
              <c:ext xmlns:c16="http://schemas.microsoft.com/office/drawing/2014/chart" uri="{C3380CC4-5D6E-409C-BE32-E72D297353CC}">
                <c16:uniqueId val="{00000016-27A5-4FC6-B40D-0B2B1AB9B155}"/>
              </c:ext>
            </c:extLst>
          </c:dPt>
          <c:dPt>
            <c:idx val="4"/>
            <c:bubble3D val="0"/>
            <c:extLst>
              <c:ext xmlns:c16="http://schemas.microsoft.com/office/drawing/2014/chart" uri="{C3380CC4-5D6E-409C-BE32-E72D297353CC}">
                <c16:uniqueId val="{00000017-27A5-4FC6-B40D-0B2B1AB9B155}"/>
              </c:ext>
            </c:extLst>
          </c:dPt>
          <c:dPt>
            <c:idx val="5"/>
            <c:bubble3D val="0"/>
            <c:extLst>
              <c:ext xmlns:c16="http://schemas.microsoft.com/office/drawing/2014/chart" uri="{C3380CC4-5D6E-409C-BE32-E72D297353CC}">
                <c16:uniqueId val="{00000018-27A5-4FC6-B40D-0B2B1AB9B155}"/>
              </c:ext>
            </c:extLst>
          </c:dPt>
          <c:dPt>
            <c:idx val="6"/>
            <c:bubble3D val="0"/>
            <c:extLst>
              <c:ext xmlns:c16="http://schemas.microsoft.com/office/drawing/2014/chart" uri="{C3380CC4-5D6E-409C-BE32-E72D297353CC}">
                <c16:uniqueId val="{00000019-27A5-4FC6-B40D-0B2B1AB9B155}"/>
              </c:ext>
            </c:extLst>
          </c:dPt>
          <c:dPt>
            <c:idx val="7"/>
            <c:bubble3D val="0"/>
            <c:extLst>
              <c:ext xmlns:c16="http://schemas.microsoft.com/office/drawing/2014/chart" uri="{C3380CC4-5D6E-409C-BE32-E72D297353CC}">
                <c16:uniqueId val="{0000001A-27A5-4FC6-B40D-0B2B1AB9B155}"/>
              </c:ext>
            </c:extLst>
          </c:dPt>
          <c:dPt>
            <c:idx val="8"/>
            <c:bubble3D val="0"/>
            <c:extLst>
              <c:ext xmlns:c16="http://schemas.microsoft.com/office/drawing/2014/chart" uri="{C3380CC4-5D6E-409C-BE32-E72D297353CC}">
                <c16:uniqueId val="{0000001B-27A5-4FC6-B40D-0B2B1AB9B155}"/>
              </c:ext>
            </c:extLst>
          </c:dPt>
          <c:dPt>
            <c:idx val="9"/>
            <c:bubble3D val="0"/>
            <c:extLst>
              <c:ext xmlns:c16="http://schemas.microsoft.com/office/drawing/2014/chart" uri="{C3380CC4-5D6E-409C-BE32-E72D297353CC}">
                <c16:uniqueId val="{0000001C-27A5-4FC6-B40D-0B2B1AB9B155}"/>
              </c:ext>
            </c:extLst>
          </c:dPt>
          <c:dPt>
            <c:idx val="10"/>
            <c:bubble3D val="0"/>
            <c:extLst>
              <c:ext xmlns:c16="http://schemas.microsoft.com/office/drawing/2014/chart" uri="{C3380CC4-5D6E-409C-BE32-E72D297353CC}">
                <c16:uniqueId val="{0000001D-27A5-4FC6-B40D-0B2B1AB9B155}"/>
              </c:ext>
            </c:extLst>
          </c:dPt>
          <c:dPt>
            <c:idx val="11"/>
            <c:bubble3D val="0"/>
            <c:extLst>
              <c:ext xmlns:c16="http://schemas.microsoft.com/office/drawing/2014/chart" uri="{C3380CC4-5D6E-409C-BE32-E72D297353CC}">
                <c16:uniqueId val="{0000001E-27A5-4FC6-B40D-0B2B1AB9B155}"/>
              </c:ext>
            </c:extLst>
          </c:dPt>
          <c:dPt>
            <c:idx val="12"/>
            <c:bubble3D val="0"/>
            <c:extLst>
              <c:ext xmlns:c16="http://schemas.microsoft.com/office/drawing/2014/chart" uri="{C3380CC4-5D6E-409C-BE32-E72D297353CC}">
                <c16:uniqueId val="{0000001F-27A5-4FC6-B40D-0B2B1AB9B155}"/>
              </c:ext>
            </c:extLst>
          </c:dPt>
          <c:dPt>
            <c:idx val="13"/>
            <c:marker>
              <c:symbol val="none"/>
            </c:marker>
            <c:bubble3D val="0"/>
            <c:extLst>
              <c:ext xmlns:c16="http://schemas.microsoft.com/office/drawing/2014/chart" uri="{C3380CC4-5D6E-409C-BE32-E72D297353CC}">
                <c16:uniqueId val="{00000020-27A5-4FC6-B40D-0B2B1AB9B155}"/>
              </c:ext>
            </c:extLst>
          </c:dPt>
          <c:dPt>
            <c:idx val="14"/>
            <c:marker>
              <c:symbol val="none"/>
            </c:marker>
            <c:bubble3D val="0"/>
            <c:extLst>
              <c:ext xmlns:c16="http://schemas.microsoft.com/office/drawing/2014/chart" uri="{C3380CC4-5D6E-409C-BE32-E72D297353CC}">
                <c16:uniqueId val="{00000021-27A5-4FC6-B40D-0B2B1AB9B155}"/>
              </c:ext>
            </c:extLst>
          </c:dPt>
          <c:dPt>
            <c:idx val="15"/>
            <c:marker>
              <c:symbol val="none"/>
            </c:marker>
            <c:bubble3D val="0"/>
            <c:extLst>
              <c:ext xmlns:c16="http://schemas.microsoft.com/office/drawing/2014/chart" uri="{C3380CC4-5D6E-409C-BE32-E72D297353CC}">
                <c16:uniqueId val="{00000022-27A5-4FC6-B40D-0B2B1AB9B155}"/>
              </c:ext>
            </c:extLst>
          </c:dPt>
          <c:dPt>
            <c:idx val="16"/>
            <c:marker>
              <c:symbol val="none"/>
            </c:marker>
            <c:bubble3D val="0"/>
            <c:extLst>
              <c:ext xmlns:c16="http://schemas.microsoft.com/office/drawing/2014/chart" uri="{C3380CC4-5D6E-409C-BE32-E72D297353CC}">
                <c16:uniqueId val="{00000023-27A5-4FC6-B40D-0B2B1AB9B155}"/>
              </c:ext>
            </c:extLst>
          </c:dPt>
          <c:cat>
            <c:strRef>
              <c:f>Sheet1!$A$2:$A$18</c:f>
              <c:strCache>
                <c:ptCount val="17"/>
                <c:pt idx="0">
                  <c:v>2015-1</c:v>
                </c:pt>
                <c:pt idx="1">
                  <c:v>2</c:v>
                </c:pt>
                <c:pt idx="2">
                  <c:v>3</c:v>
                </c:pt>
                <c:pt idx="3">
                  <c:v>4</c:v>
                </c:pt>
                <c:pt idx="4">
                  <c:v>2016-1</c:v>
                </c:pt>
                <c:pt idx="5">
                  <c:v>2</c:v>
                </c:pt>
                <c:pt idx="6">
                  <c:v>3</c:v>
                </c:pt>
                <c:pt idx="7">
                  <c:v>4</c:v>
                </c:pt>
                <c:pt idx="8">
                  <c:v>2017-1 </c:v>
                </c:pt>
                <c:pt idx="9">
                  <c:v>2</c:v>
                </c:pt>
                <c:pt idx="10">
                  <c:v>3</c:v>
                </c:pt>
                <c:pt idx="11">
                  <c:v>4</c:v>
                </c:pt>
                <c:pt idx="12">
                  <c:v>2018-1 </c:v>
                </c:pt>
                <c:pt idx="13">
                  <c:v>2 (p)</c:v>
                </c:pt>
                <c:pt idx="14">
                  <c:v>3 (p)</c:v>
                </c:pt>
                <c:pt idx="15">
                  <c:v>4 (p)</c:v>
                </c:pt>
                <c:pt idx="16">
                  <c:v>2019-1 (p)</c:v>
                </c:pt>
              </c:strCache>
            </c:strRef>
          </c:cat>
          <c:val>
            <c:numRef>
              <c:f>Sheet1!$C$2:$C$18</c:f>
              <c:numCache>
                <c:formatCode>0.0%</c:formatCode>
                <c:ptCount val="17"/>
                <c:pt idx="0">
                  <c:v>5.7496836983248256E-2</c:v>
                </c:pt>
                <c:pt idx="1">
                  <c:v>5.5327468668089352E-2</c:v>
                </c:pt>
                <c:pt idx="2">
                  <c:v>5.3110738872366392E-2</c:v>
                </c:pt>
                <c:pt idx="3">
                  <c:v>5.133789622071494E-2</c:v>
                </c:pt>
                <c:pt idx="4">
                  <c:v>4.5183308710206926E-2</c:v>
                </c:pt>
                <c:pt idx="5">
                  <c:v>5.099249721715271E-2</c:v>
                </c:pt>
                <c:pt idx="6">
                  <c:v>5.7813383018747055E-2</c:v>
                </c:pt>
                <c:pt idx="7">
                  <c:v>6.3205527757545621E-2</c:v>
                </c:pt>
                <c:pt idx="8">
                  <c:v>6.6510937977450002E-2</c:v>
                </c:pt>
                <c:pt idx="9">
                  <c:v>6.5241242263139654E-2</c:v>
                </c:pt>
                <c:pt idx="10">
                  <c:v>6.3146714794736658E-2</c:v>
                </c:pt>
                <c:pt idx="11">
                  <c:v>6.4299829883896376E-2</c:v>
                </c:pt>
                <c:pt idx="12">
                  <c:v>6.8462094397805817E-2</c:v>
                </c:pt>
                <c:pt idx="13">
                  <c:v>7.1618720716830619E-2</c:v>
                </c:pt>
                <c:pt idx="14">
                  <c:v>7.2502605661312058E-2</c:v>
                </c:pt>
                <c:pt idx="15">
                  <c:v>7.1370700597090719E-2</c:v>
                </c:pt>
                <c:pt idx="16">
                  <c:v>7.2210267111985305E-2</c:v>
                </c:pt>
              </c:numCache>
            </c:numRef>
          </c:val>
          <c:smooth val="1"/>
          <c:extLst>
            <c:ext xmlns:c16="http://schemas.microsoft.com/office/drawing/2014/chart" uri="{C3380CC4-5D6E-409C-BE32-E72D297353CC}">
              <c16:uniqueId val="{00000024-27A5-4FC6-B40D-0B2B1AB9B155}"/>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27A5-4FC6-B40D-0B2B1AB9B155}"/>
              </c:ext>
            </c:extLst>
          </c:dPt>
          <c:dPt>
            <c:idx val="1"/>
            <c:marker>
              <c:symbol val="none"/>
            </c:marker>
            <c:bubble3D val="0"/>
            <c:extLst>
              <c:ext xmlns:c16="http://schemas.microsoft.com/office/drawing/2014/chart" uri="{C3380CC4-5D6E-409C-BE32-E72D297353CC}">
                <c16:uniqueId val="{00000026-27A5-4FC6-B40D-0B2B1AB9B155}"/>
              </c:ext>
            </c:extLst>
          </c:dPt>
          <c:dPt>
            <c:idx val="2"/>
            <c:marker>
              <c:symbol val="none"/>
            </c:marker>
            <c:bubble3D val="0"/>
            <c:extLst>
              <c:ext xmlns:c16="http://schemas.microsoft.com/office/drawing/2014/chart" uri="{C3380CC4-5D6E-409C-BE32-E72D297353CC}">
                <c16:uniqueId val="{00000027-27A5-4FC6-B40D-0B2B1AB9B155}"/>
              </c:ext>
            </c:extLst>
          </c:dPt>
          <c:dPt>
            <c:idx val="3"/>
            <c:marker>
              <c:symbol val="none"/>
            </c:marker>
            <c:bubble3D val="0"/>
            <c:extLst>
              <c:ext xmlns:c16="http://schemas.microsoft.com/office/drawing/2014/chart" uri="{C3380CC4-5D6E-409C-BE32-E72D297353CC}">
                <c16:uniqueId val="{00000028-27A5-4FC6-B40D-0B2B1AB9B155}"/>
              </c:ext>
            </c:extLst>
          </c:dPt>
          <c:dPt>
            <c:idx val="4"/>
            <c:marker>
              <c:symbol val="none"/>
            </c:marker>
            <c:bubble3D val="0"/>
            <c:extLst>
              <c:ext xmlns:c16="http://schemas.microsoft.com/office/drawing/2014/chart" uri="{C3380CC4-5D6E-409C-BE32-E72D297353CC}">
                <c16:uniqueId val="{00000029-27A5-4FC6-B40D-0B2B1AB9B155}"/>
              </c:ext>
            </c:extLst>
          </c:dPt>
          <c:dPt>
            <c:idx val="5"/>
            <c:marker>
              <c:symbol val="none"/>
            </c:marker>
            <c:bubble3D val="0"/>
            <c:extLst>
              <c:ext xmlns:c16="http://schemas.microsoft.com/office/drawing/2014/chart" uri="{C3380CC4-5D6E-409C-BE32-E72D297353CC}">
                <c16:uniqueId val="{0000002A-27A5-4FC6-B40D-0B2B1AB9B155}"/>
              </c:ext>
            </c:extLst>
          </c:dPt>
          <c:dPt>
            <c:idx val="6"/>
            <c:marker>
              <c:symbol val="none"/>
            </c:marker>
            <c:bubble3D val="0"/>
            <c:extLst>
              <c:ext xmlns:c16="http://schemas.microsoft.com/office/drawing/2014/chart" uri="{C3380CC4-5D6E-409C-BE32-E72D297353CC}">
                <c16:uniqueId val="{0000002B-27A5-4FC6-B40D-0B2B1AB9B155}"/>
              </c:ext>
            </c:extLst>
          </c:dPt>
          <c:dPt>
            <c:idx val="7"/>
            <c:marker>
              <c:symbol val="none"/>
            </c:marker>
            <c:bubble3D val="0"/>
            <c:extLst>
              <c:ext xmlns:c16="http://schemas.microsoft.com/office/drawing/2014/chart" uri="{C3380CC4-5D6E-409C-BE32-E72D297353CC}">
                <c16:uniqueId val="{0000002C-27A5-4FC6-B40D-0B2B1AB9B155}"/>
              </c:ext>
            </c:extLst>
          </c:dPt>
          <c:dPt>
            <c:idx val="8"/>
            <c:marker>
              <c:symbol val="none"/>
            </c:marker>
            <c:bubble3D val="0"/>
            <c:extLst>
              <c:ext xmlns:c16="http://schemas.microsoft.com/office/drawing/2014/chart" uri="{C3380CC4-5D6E-409C-BE32-E72D297353CC}">
                <c16:uniqueId val="{0000002D-27A5-4FC6-B40D-0B2B1AB9B155}"/>
              </c:ext>
            </c:extLst>
          </c:dPt>
          <c:dPt>
            <c:idx val="9"/>
            <c:marker>
              <c:symbol val="none"/>
            </c:marker>
            <c:bubble3D val="0"/>
            <c:extLst>
              <c:ext xmlns:c16="http://schemas.microsoft.com/office/drawing/2014/chart" uri="{C3380CC4-5D6E-409C-BE32-E72D297353CC}">
                <c16:uniqueId val="{0000002E-27A5-4FC6-B40D-0B2B1AB9B155}"/>
              </c:ext>
            </c:extLst>
          </c:dPt>
          <c:dPt>
            <c:idx val="10"/>
            <c:marker>
              <c:symbol val="none"/>
            </c:marker>
            <c:bubble3D val="0"/>
            <c:extLst>
              <c:ext xmlns:c16="http://schemas.microsoft.com/office/drawing/2014/chart" uri="{C3380CC4-5D6E-409C-BE32-E72D297353CC}">
                <c16:uniqueId val="{0000002F-27A5-4FC6-B40D-0B2B1AB9B155}"/>
              </c:ext>
            </c:extLst>
          </c:dPt>
          <c:dPt>
            <c:idx val="11"/>
            <c:marker>
              <c:symbol val="none"/>
            </c:marker>
            <c:bubble3D val="0"/>
            <c:extLst>
              <c:ext xmlns:c16="http://schemas.microsoft.com/office/drawing/2014/chart" uri="{C3380CC4-5D6E-409C-BE32-E72D297353CC}">
                <c16:uniqueId val="{00000030-27A5-4FC6-B40D-0B2B1AB9B155}"/>
              </c:ext>
            </c:extLst>
          </c:dPt>
          <c:dPt>
            <c:idx val="12"/>
            <c:marker>
              <c:symbol val="none"/>
            </c:marker>
            <c:bubble3D val="0"/>
            <c:extLst>
              <c:ext xmlns:c16="http://schemas.microsoft.com/office/drawing/2014/chart" uri="{C3380CC4-5D6E-409C-BE32-E72D297353CC}">
                <c16:uniqueId val="{00000031-27A5-4FC6-B40D-0B2B1AB9B155}"/>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2015-1</c:v>
                </c:pt>
                <c:pt idx="1">
                  <c:v>2</c:v>
                </c:pt>
                <c:pt idx="2">
                  <c:v>3</c:v>
                </c:pt>
                <c:pt idx="3">
                  <c:v>4</c:v>
                </c:pt>
                <c:pt idx="4">
                  <c:v>2016-1</c:v>
                </c:pt>
                <c:pt idx="5">
                  <c:v>2</c:v>
                </c:pt>
                <c:pt idx="6">
                  <c:v>3</c:v>
                </c:pt>
                <c:pt idx="7">
                  <c:v>4</c:v>
                </c:pt>
                <c:pt idx="8">
                  <c:v>2017-1 </c:v>
                </c:pt>
                <c:pt idx="9">
                  <c:v>2</c:v>
                </c:pt>
                <c:pt idx="10">
                  <c:v>3</c:v>
                </c:pt>
                <c:pt idx="11">
                  <c:v>4</c:v>
                </c:pt>
                <c:pt idx="12">
                  <c:v>2018-1 </c:v>
                </c:pt>
                <c:pt idx="13">
                  <c:v>2 (p)</c:v>
                </c:pt>
                <c:pt idx="14">
                  <c:v>3 (p)</c:v>
                </c:pt>
                <c:pt idx="15">
                  <c:v>4 (p)</c:v>
                </c:pt>
                <c:pt idx="16">
                  <c:v>2019-1 (p)</c:v>
                </c:pt>
              </c:strCache>
            </c:strRef>
          </c:cat>
          <c:val>
            <c:numRef>
              <c:f>Sheet1!$D$2:$D$18</c:f>
              <c:numCache>
                <c:formatCode>0.0%</c:formatCode>
                <c:ptCount val="17"/>
                <c:pt idx="0">
                  <c:v>5.7496836983248256E-2</c:v>
                </c:pt>
                <c:pt idx="1">
                  <c:v>5.5327468668089352E-2</c:v>
                </c:pt>
                <c:pt idx="2">
                  <c:v>5.3110738872366392E-2</c:v>
                </c:pt>
                <c:pt idx="3">
                  <c:v>5.133789622071494E-2</c:v>
                </c:pt>
                <c:pt idx="4">
                  <c:v>4.5183308710206926E-2</c:v>
                </c:pt>
                <c:pt idx="5">
                  <c:v>5.099249721715271E-2</c:v>
                </c:pt>
                <c:pt idx="6">
                  <c:v>5.7813383018747055E-2</c:v>
                </c:pt>
                <c:pt idx="7">
                  <c:v>6.3205527757545621E-2</c:v>
                </c:pt>
                <c:pt idx="8">
                  <c:v>6.6510937977450002E-2</c:v>
                </c:pt>
                <c:pt idx="9">
                  <c:v>6.5241242263139654E-2</c:v>
                </c:pt>
                <c:pt idx="10">
                  <c:v>6.3146714794736658E-2</c:v>
                </c:pt>
                <c:pt idx="11">
                  <c:v>6.4299829883896376E-2</c:v>
                </c:pt>
                <c:pt idx="12">
                  <c:v>6.8462094397805817E-2</c:v>
                </c:pt>
                <c:pt idx="13">
                  <c:v>7.1618720716830619E-2</c:v>
                </c:pt>
                <c:pt idx="14">
                  <c:v>7.2502605661312058E-2</c:v>
                </c:pt>
                <c:pt idx="15">
                  <c:v>7.1370700597090719E-2</c:v>
                </c:pt>
                <c:pt idx="16">
                  <c:v>7.2210267111985305E-2</c:v>
                </c:pt>
              </c:numCache>
            </c:numRef>
          </c:val>
          <c:smooth val="1"/>
          <c:extLst>
            <c:ext xmlns:c16="http://schemas.microsoft.com/office/drawing/2014/chart" uri="{C3380CC4-5D6E-409C-BE32-E72D297353CC}">
              <c16:uniqueId val="{00000032-27A5-4FC6-B40D-0B2B1AB9B155}"/>
            </c:ext>
          </c:extLst>
        </c:ser>
        <c:dLbls>
          <c:showLegendKey val="0"/>
          <c:showVal val="0"/>
          <c:showCatName val="0"/>
          <c:showSerName val="0"/>
          <c:showPercent val="0"/>
          <c:showBubbleSize val="0"/>
        </c:dLbls>
        <c:marker val="1"/>
        <c:smooth val="0"/>
        <c:axId val="409243832"/>
        <c:axId val="409243440"/>
      </c:lineChart>
      <c:catAx>
        <c:axId val="409242656"/>
        <c:scaling>
          <c:orientation val="minMax"/>
        </c:scaling>
        <c:delete val="0"/>
        <c:axPos val="b"/>
        <c:numFmt formatCode="General" sourceLinked="0"/>
        <c:majorTickMark val="out"/>
        <c:minorTickMark val="none"/>
        <c:tickLblPos val="nextTo"/>
        <c:txPr>
          <a:bodyPr rot="-2700000" vert="horz"/>
          <a:lstStyle/>
          <a:p>
            <a:pPr>
              <a:defRPr sz="1000" b="0"/>
            </a:pPr>
            <a:endParaRPr lang="en-US"/>
          </a:p>
        </c:txPr>
        <c:crossAx val="409243048"/>
        <c:crosses val="autoZero"/>
        <c:auto val="1"/>
        <c:lblAlgn val="ctr"/>
        <c:lblOffset val="100"/>
        <c:noMultiLvlLbl val="0"/>
      </c:catAx>
      <c:valAx>
        <c:axId val="409243048"/>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42656"/>
        <c:crosses val="autoZero"/>
        <c:crossBetween val="between"/>
        <c:majorUnit val="25"/>
      </c:valAx>
      <c:valAx>
        <c:axId val="409243440"/>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9243832"/>
        <c:crosses val="max"/>
        <c:crossBetween val="between"/>
      </c:valAx>
      <c:catAx>
        <c:axId val="409243832"/>
        <c:scaling>
          <c:orientation val="minMax"/>
        </c:scaling>
        <c:delete val="1"/>
        <c:axPos val="b"/>
        <c:numFmt formatCode="General" sourceLinked="1"/>
        <c:majorTickMark val="out"/>
        <c:minorTickMark val="none"/>
        <c:tickLblPos val="nextTo"/>
        <c:crossAx val="409243440"/>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33BC-4943-8A49-7CEF57916858}"/>
              </c:ext>
            </c:extLst>
          </c:dPt>
          <c:dPt>
            <c:idx val="5"/>
            <c:invertIfNegative val="0"/>
            <c:bubble3D val="0"/>
            <c:extLst>
              <c:ext xmlns:c16="http://schemas.microsoft.com/office/drawing/2014/chart" uri="{C3380CC4-5D6E-409C-BE32-E72D297353CC}">
                <c16:uniqueId val="{00000001-33BC-4943-8A49-7CEF57916858}"/>
              </c:ext>
            </c:extLst>
          </c:dPt>
          <c:dPt>
            <c:idx val="6"/>
            <c:invertIfNegative val="0"/>
            <c:bubble3D val="0"/>
            <c:extLst>
              <c:ext xmlns:c16="http://schemas.microsoft.com/office/drawing/2014/chart" uri="{C3380CC4-5D6E-409C-BE32-E72D297353CC}">
                <c16:uniqueId val="{00000002-33BC-4943-8A49-7CEF57916858}"/>
              </c:ext>
            </c:extLst>
          </c:dPt>
          <c:dPt>
            <c:idx val="7"/>
            <c:invertIfNegative val="0"/>
            <c:bubble3D val="0"/>
            <c:extLst>
              <c:ext xmlns:c16="http://schemas.microsoft.com/office/drawing/2014/chart" uri="{C3380CC4-5D6E-409C-BE32-E72D297353CC}">
                <c16:uniqueId val="{00000003-33BC-4943-8A49-7CEF57916858}"/>
              </c:ext>
            </c:extLst>
          </c:dPt>
          <c:dPt>
            <c:idx val="8"/>
            <c:invertIfNegative val="0"/>
            <c:bubble3D val="0"/>
            <c:extLst>
              <c:ext xmlns:c16="http://schemas.microsoft.com/office/drawing/2014/chart" uri="{C3380CC4-5D6E-409C-BE32-E72D297353CC}">
                <c16:uniqueId val="{00000004-33BC-4943-8A49-7CEF57916858}"/>
              </c:ext>
            </c:extLst>
          </c:dPt>
          <c:dPt>
            <c:idx val="9"/>
            <c:invertIfNegative val="0"/>
            <c:bubble3D val="0"/>
            <c:extLst>
              <c:ext xmlns:c16="http://schemas.microsoft.com/office/drawing/2014/chart" uri="{C3380CC4-5D6E-409C-BE32-E72D297353CC}">
                <c16:uniqueId val="{00000005-33BC-4943-8A49-7CEF57916858}"/>
              </c:ext>
            </c:extLst>
          </c:dPt>
          <c:dPt>
            <c:idx val="10"/>
            <c:invertIfNegative val="0"/>
            <c:bubble3D val="0"/>
            <c:extLst>
              <c:ext xmlns:c16="http://schemas.microsoft.com/office/drawing/2014/chart" uri="{C3380CC4-5D6E-409C-BE32-E72D297353CC}">
                <c16:uniqueId val="{00000006-33BC-4943-8A49-7CEF57916858}"/>
              </c:ext>
            </c:extLst>
          </c:dPt>
          <c:dPt>
            <c:idx val="11"/>
            <c:invertIfNegative val="0"/>
            <c:bubble3D val="0"/>
            <c:extLst>
              <c:ext xmlns:c16="http://schemas.microsoft.com/office/drawing/2014/chart" uri="{C3380CC4-5D6E-409C-BE32-E72D297353CC}">
                <c16:uniqueId val="{00000007-33BC-4943-8A49-7CEF57916858}"/>
              </c:ext>
            </c:extLst>
          </c:dPt>
          <c:dPt>
            <c:idx val="12"/>
            <c:invertIfNegative val="0"/>
            <c:bubble3D val="0"/>
            <c:extLst>
              <c:ext xmlns:c16="http://schemas.microsoft.com/office/drawing/2014/chart" uri="{C3380CC4-5D6E-409C-BE32-E72D297353CC}">
                <c16:uniqueId val="{00000008-33BC-4943-8A49-7CEF57916858}"/>
              </c:ext>
            </c:extLst>
          </c:dPt>
          <c:dPt>
            <c:idx val="13"/>
            <c:invertIfNegative val="0"/>
            <c:bubble3D val="0"/>
            <c:spPr>
              <a:solidFill>
                <a:schemeClr val="accent3"/>
              </a:solidFill>
            </c:spPr>
            <c:extLst>
              <c:ext xmlns:c16="http://schemas.microsoft.com/office/drawing/2014/chart" uri="{C3380CC4-5D6E-409C-BE32-E72D297353CC}">
                <c16:uniqueId val="{0000000A-33BC-4943-8A49-7CEF57916858}"/>
              </c:ext>
            </c:extLst>
          </c:dPt>
          <c:dPt>
            <c:idx val="14"/>
            <c:invertIfNegative val="0"/>
            <c:bubble3D val="0"/>
            <c:spPr>
              <a:solidFill>
                <a:schemeClr val="accent3"/>
              </a:solidFill>
            </c:spPr>
            <c:extLst>
              <c:ext xmlns:c16="http://schemas.microsoft.com/office/drawing/2014/chart" uri="{C3380CC4-5D6E-409C-BE32-E72D297353CC}">
                <c16:uniqueId val="{0000000C-33BC-4943-8A49-7CEF57916858}"/>
              </c:ext>
            </c:extLst>
          </c:dPt>
          <c:dPt>
            <c:idx val="15"/>
            <c:invertIfNegative val="0"/>
            <c:bubble3D val="0"/>
            <c:spPr>
              <a:solidFill>
                <a:schemeClr val="accent3"/>
              </a:solidFill>
            </c:spPr>
            <c:extLst>
              <c:ext xmlns:c16="http://schemas.microsoft.com/office/drawing/2014/chart" uri="{C3380CC4-5D6E-409C-BE32-E72D297353CC}">
                <c16:uniqueId val="{0000000E-33BC-4943-8A49-7CEF57916858}"/>
              </c:ext>
            </c:extLst>
          </c:dPt>
          <c:dPt>
            <c:idx val="16"/>
            <c:invertIfNegative val="0"/>
            <c:bubble3D val="0"/>
            <c:spPr>
              <a:solidFill>
                <a:schemeClr val="accent3"/>
              </a:solidFill>
            </c:spPr>
            <c:extLst>
              <c:ext xmlns:c16="http://schemas.microsoft.com/office/drawing/2014/chart" uri="{C3380CC4-5D6E-409C-BE32-E72D297353CC}">
                <c16:uniqueId val="{00000010-33BC-4943-8A49-7CEF57916858}"/>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3BC-4943-8A49-7CEF57916858}"/>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2016-1</c:v>
                </c:pt>
                <c:pt idx="4">
                  <c:v>2</c:v>
                </c:pt>
                <c:pt idx="5">
                  <c:v>3</c:v>
                </c:pt>
                <c:pt idx="6">
                  <c:v>4</c:v>
                </c:pt>
                <c:pt idx="7">
                  <c:v>2017-1 </c:v>
                </c:pt>
                <c:pt idx="8">
                  <c:v>2</c:v>
                </c:pt>
                <c:pt idx="9">
                  <c:v>3</c:v>
                </c:pt>
                <c:pt idx="10">
                  <c:v>4</c:v>
                </c:pt>
                <c:pt idx="11">
                  <c:v>2018-1 </c:v>
                </c:pt>
                <c:pt idx="12">
                  <c:v>2</c:v>
                </c:pt>
                <c:pt idx="13">
                  <c:v>3 (p)</c:v>
                </c:pt>
                <c:pt idx="14">
                  <c:v>4 (p)</c:v>
                </c:pt>
                <c:pt idx="15">
                  <c:v>2019-1 (p)</c:v>
                </c:pt>
                <c:pt idx="16">
                  <c:v>2 (p)</c:v>
                </c:pt>
              </c:strCache>
            </c:strRef>
          </c:cat>
          <c:val>
            <c:numRef>
              <c:f>Sheet1!$B$2:$B$18</c:f>
              <c:numCache>
                <c:formatCode>"$"#,##0.0</c:formatCode>
                <c:ptCount val="17"/>
                <c:pt idx="0">
                  <c:v>270.76803619540732</c:v>
                </c:pt>
                <c:pt idx="1">
                  <c:v>274.74552201375025</c:v>
                </c:pt>
                <c:pt idx="2">
                  <c:v>278.00566201509042</c:v>
                </c:pt>
                <c:pt idx="3">
                  <c:v>279.09756028566403</c:v>
                </c:pt>
                <c:pt idx="4">
                  <c:v>284.45047326941636</c:v>
                </c:pt>
                <c:pt idx="5">
                  <c:v>290.34088274184683</c:v>
                </c:pt>
                <c:pt idx="6">
                  <c:v>295.21071805880672</c:v>
                </c:pt>
                <c:pt idx="7">
                  <c:v>297.15522859881656</c:v>
                </c:pt>
                <c:pt idx="8">
                  <c:v>302.516539743088</c:v>
                </c:pt>
                <c:pt idx="9">
                  <c:v>308.29130515531256</c:v>
                </c:pt>
                <c:pt idx="10">
                  <c:v>313.93058264392675</c:v>
                </c:pt>
                <c:pt idx="11">
                  <c:v>317.24725315915464</c:v>
                </c:pt>
                <c:pt idx="12">
                  <c:v>324.07974971356509</c:v>
                </c:pt>
                <c:pt idx="13">
                  <c:v>330.95317708939507</c:v>
                </c:pt>
                <c:pt idx="14">
                  <c:v>336.71317197629634</c:v>
                </c:pt>
                <c:pt idx="15">
                  <c:v>339.04411138730285</c:v>
                </c:pt>
                <c:pt idx="16">
                  <c:v>346.81591585757371</c:v>
                </c:pt>
              </c:numCache>
            </c:numRef>
          </c:val>
          <c:extLst>
            <c:ext xmlns:c16="http://schemas.microsoft.com/office/drawing/2014/chart" uri="{C3380CC4-5D6E-409C-BE32-E72D297353CC}">
              <c16:uniqueId val="{00000012-33BC-4943-8A49-7CEF57916858}"/>
            </c:ext>
          </c:extLst>
        </c:ser>
        <c:dLbls>
          <c:showLegendKey val="0"/>
          <c:showVal val="0"/>
          <c:showCatName val="0"/>
          <c:showSerName val="0"/>
          <c:showPercent val="0"/>
          <c:showBubbleSize val="0"/>
        </c:dLbls>
        <c:gapWidth val="70"/>
        <c:axId val="409247752"/>
        <c:axId val="409248144"/>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33BC-4943-8A49-7CEF57916858}"/>
              </c:ext>
            </c:extLst>
          </c:dPt>
          <c:dPt>
            <c:idx val="1"/>
            <c:bubble3D val="0"/>
            <c:extLst>
              <c:ext xmlns:c16="http://schemas.microsoft.com/office/drawing/2014/chart" uri="{C3380CC4-5D6E-409C-BE32-E72D297353CC}">
                <c16:uniqueId val="{00000014-33BC-4943-8A49-7CEF57916858}"/>
              </c:ext>
            </c:extLst>
          </c:dPt>
          <c:dPt>
            <c:idx val="2"/>
            <c:bubble3D val="0"/>
            <c:extLst>
              <c:ext xmlns:c16="http://schemas.microsoft.com/office/drawing/2014/chart" uri="{C3380CC4-5D6E-409C-BE32-E72D297353CC}">
                <c16:uniqueId val="{00000015-33BC-4943-8A49-7CEF57916858}"/>
              </c:ext>
            </c:extLst>
          </c:dPt>
          <c:dPt>
            <c:idx val="3"/>
            <c:bubble3D val="0"/>
            <c:extLst>
              <c:ext xmlns:c16="http://schemas.microsoft.com/office/drawing/2014/chart" uri="{C3380CC4-5D6E-409C-BE32-E72D297353CC}">
                <c16:uniqueId val="{00000016-33BC-4943-8A49-7CEF57916858}"/>
              </c:ext>
            </c:extLst>
          </c:dPt>
          <c:dPt>
            <c:idx val="4"/>
            <c:bubble3D val="0"/>
            <c:extLst>
              <c:ext xmlns:c16="http://schemas.microsoft.com/office/drawing/2014/chart" uri="{C3380CC4-5D6E-409C-BE32-E72D297353CC}">
                <c16:uniqueId val="{00000017-33BC-4943-8A49-7CEF57916858}"/>
              </c:ext>
            </c:extLst>
          </c:dPt>
          <c:dPt>
            <c:idx val="5"/>
            <c:bubble3D val="0"/>
            <c:extLst>
              <c:ext xmlns:c16="http://schemas.microsoft.com/office/drawing/2014/chart" uri="{C3380CC4-5D6E-409C-BE32-E72D297353CC}">
                <c16:uniqueId val="{00000018-33BC-4943-8A49-7CEF57916858}"/>
              </c:ext>
            </c:extLst>
          </c:dPt>
          <c:dPt>
            <c:idx val="6"/>
            <c:bubble3D val="0"/>
            <c:extLst>
              <c:ext xmlns:c16="http://schemas.microsoft.com/office/drawing/2014/chart" uri="{C3380CC4-5D6E-409C-BE32-E72D297353CC}">
                <c16:uniqueId val="{00000019-33BC-4943-8A49-7CEF57916858}"/>
              </c:ext>
            </c:extLst>
          </c:dPt>
          <c:dPt>
            <c:idx val="7"/>
            <c:bubble3D val="0"/>
            <c:extLst>
              <c:ext xmlns:c16="http://schemas.microsoft.com/office/drawing/2014/chart" uri="{C3380CC4-5D6E-409C-BE32-E72D297353CC}">
                <c16:uniqueId val="{0000001A-33BC-4943-8A49-7CEF57916858}"/>
              </c:ext>
            </c:extLst>
          </c:dPt>
          <c:dPt>
            <c:idx val="8"/>
            <c:bubble3D val="0"/>
            <c:extLst>
              <c:ext xmlns:c16="http://schemas.microsoft.com/office/drawing/2014/chart" uri="{C3380CC4-5D6E-409C-BE32-E72D297353CC}">
                <c16:uniqueId val="{0000001B-33BC-4943-8A49-7CEF57916858}"/>
              </c:ext>
            </c:extLst>
          </c:dPt>
          <c:dPt>
            <c:idx val="9"/>
            <c:bubble3D val="0"/>
            <c:extLst>
              <c:ext xmlns:c16="http://schemas.microsoft.com/office/drawing/2014/chart" uri="{C3380CC4-5D6E-409C-BE32-E72D297353CC}">
                <c16:uniqueId val="{0000001C-33BC-4943-8A49-7CEF57916858}"/>
              </c:ext>
            </c:extLst>
          </c:dPt>
          <c:dPt>
            <c:idx val="10"/>
            <c:bubble3D val="0"/>
            <c:extLst>
              <c:ext xmlns:c16="http://schemas.microsoft.com/office/drawing/2014/chart" uri="{C3380CC4-5D6E-409C-BE32-E72D297353CC}">
                <c16:uniqueId val="{0000001D-33BC-4943-8A49-7CEF57916858}"/>
              </c:ext>
            </c:extLst>
          </c:dPt>
          <c:dPt>
            <c:idx val="11"/>
            <c:bubble3D val="0"/>
            <c:extLst>
              <c:ext xmlns:c16="http://schemas.microsoft.com/office/drawing/2014/chart" uri="{C3380CC4-5D6E-409C-BE32-E72D297353CC}">
                <c16:uniqueId val="{0000001E-33BC-4943-8A49-7CEF57916858}"/>
              </c:ext>
            </c:extLst>
          </c:dPt>
          <c:dPt>
            <c:idx val="12"/>
            <c:bubble3D val="0"/>
            <c:extLst>
              <c:ext xmlns:c16="http://schemas.microsoft.com/office/drawing/2014/chart" uri="{C3380CC4-5D6E-409C-BE32-E72D297353CC}">
                <c16:uniqueId val="{0000001F-33BC-4943-8A49-7CEF57916858}"/>
              </c:ext>
            </c:extLst>
          </c:dPt>
          <c:dPt>
            <c:idx val="13"/>
            <c:marker>
              <c:symbol val="none"/>
            </c:marker>
            <c:bubble3D val="0"/>
            <c:extLst>
              <c:ext xmlns:c16="http://schemas.microsoft.com/office/drawing/2014/chart" uri="{C3380CC4-5D6E-409C-BE32-E72D297353CC}">
                <c16:uniqueId val="{00000020-33BC-4943-8A49-7CEF57916858}"/>
              </c:ext>
            </c:extLst>
          </c:dPt>
          <c:dPt>
            <c:idx val="14"/>
            <c:marker>
              <c:symbol val="none"/>
            </c:marker>
            <c:bubble3D val="0"/>
            <c:extLst>
              <c:ext xmlns:c16="http://schemas.microsoft.com/office/drawing/2014/chart" uri="{C3380CC4-5D6E-409C-BE32-E72D297353CC}">
                <c16:uniqueId val="{00000021-33BC-4943-8A49-7CEF57916858}"/>
              </c:ext>
            </c:extLst>
          </c:dPt>
          <c:dPt>
            <c:idx val="15"/>
            <c:marker>
              <c:symbol val="none"/>
            </c:marker>
            <c:bubble3D val="0"/>
            <c:extLst>
              <c:ext xmlns:c16="http://schemas.microsoft.com/office/drawing/2014/chart" uri="{C3380CC4-5D6E-409C-BE32-E72D297353CC}">
                <c16:uniqueId val="{00000022-33BC-4943-8A49-7CEF57916858}"/>
              </c:ext>
            </c:extLst>
          </c:dPt>
          <c:dPt>
            <c:idx val="16"/>
            <c:marker>
              <c:symbol val="none"/>
            </c:marker>
            <c:bubble3D val="0"/>
            <c:extLst>
              <c:ext xmlns:c16="http://schemas.microsoft.com/office/drawing/2014/chart" uri="{C3380CC4-5D6E-409C-BE32-E72D297353CC}">
                <c16:uniqueId val="{00000023-33BC-4943-8A49-7CEF57916858}"/>
              </c:ext>
            </c:extLst>
          </c:dPt>
          <c:cat>
            <c:strRef>
              <c:f>Sheet1!$A$2:$A$18</c:f>
              <c:strCache>
                <c:ptCount val="17"/>
                <c:pt idx="0">
                  <c:v>2</c:v>
                </c:pt>
                <c:pt idx="1">
                  <c:v>3</c:v>
                </c:pt>
                <c:pt idx="2">
                  <c:v>4</c:v>
                </c:pt>
                <c:pt idx="3">
                  <c:v>2016-1</c:v>
                </c:pt>
                <c:pt idx="4">
                  <c:v>2</c:v>
                </c:pt>
                <c:pt idx="5">
                  <c:v>3</c:v>
                </c:pt>
                <c:pt idx="6">
                  <c:v>4</c:v>
                </c:pt>
                <c:pt idx="7">
                  <c:v>2017-1 </c:v>
                </c:pt>
                <c:pt idx="8">
                  <c:v>2</c:v>
                </c:pt>
                <c:pt idx="9">
                  <c:v>3</c:v>
                </c:pt>
                <c:pt idx="10">
                  <c:v>4</c:v>
                </c:pt>
                <c:pt idx="11">
                  <c:v>2018-1 </c:v>
                </c:pt>
                <c:pt idx="12">
                  <c:v>2</c:v>
                </c:pt>
                <c:pt idx="13">
                  <c:v>3 (p)</c:v>
                </c:pt>
                <c:pt idx="14">
                  <c:v>4 (p)</c:v>
                </c:pt>
                <c:pt idx="15">
                  <c:v>2019-1 (p)</c:v>
                </c:pt>
                <c:pt idx="16">
                  <c:v>2 (p)</c:v>
                </c:pt>
              </c:strCache>
            </c:strRef>
          </c:cat>
          <c:val>
            <c:numRef>
              <c:f>Sheet1!$C$2:$C$18</c:f>
              <c:numCache>
                <c:formatCode>0.0%</c:formatCode>
                <c:ptCount val="17"/>
                <c:pt idx="0">
                  <c:v>5.5327468668089352E-2</c:v>
                </c:pt>
                <c:pt idx="1">
                  <c:v>5.3110738872366392E-2</c:v>
                </c:pt>
                <c:pt idx="2">
                  <c:v>5.133789622071494E-2</c:v>
                </c:pt>
                <c:pt idx="3">
                  <c:v>4.5196292929601922E-2</c:v>
                </c:pt>
                <c:pt idx="4">
                  <c:v>5.0531950765912104E-2</c:v>
                </c:pt>
                <c:pt idx="5">
                  <c:v>5.6762929614976754E-2</c:v>
                </c:pt>
                <c:pt idx="6">
                  <c:v>6.1887430345869632E-2</c:v>
                </c:pt>
                <c:pt idx="7">
                  <c:v>6.4700201229527021E-2</c:v>
                </c:pt>
                <c:pt idx="8">
                  <c:v>6.3512168800508251E-2</c:v>
                </c:pt>
                <c:pt idx="9">
                  <c:v>6.1825335254030112E-2</c:v>
                </c:pt>
                <c:pt idx="10">
                  <c:v>6.3411873079049164E-2</c:v>
                </c:pt>
                <c:pt idx="11">
                  <c:v>6.7614575234225205E-2</c:v>
                </c:pt>
                <c:pt idx="12">
                  <c:v>7.1279441411003841E-2</c:v>
                </c:pt>
                <c:pt idx="13">
                  <c:v>7.3507982726485954E-2</c:v>
                </c:pt>
                <c:pt idx="14">
                  <c:v>7.2572060805590644E-2</c:v>
                </c:pt>
                <c:pt idx="15">
                  <c:v>6.8706215770490298E-2</c:v>
                </c:pt>
                <c:pt idx="16">
                  <c:v>7.0156084001248953E-2</c:v>
                </c:pt>
              </c:numCache>
            </c:numRef>
          </c:val>
          <c:smooth val="1"/>
          <c:extLst>
            <c:ext xmlns:c16="http://schemas.microsoft.com/office/drawing/2014/chart" uri="{C3380CC4-5D6E-409C-BE32-E72D297353CC}">
              <c16:uniqueId val="{00000024-33BC-4943-8A49-7CEF57916858}"/>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33BC-4943-8A49-7CEF57916858}"/>
              </c:ext>
            </c:extLst>
          </c:dPt>
          <c:dPt>
            <c:idx val="1"/>
            <c:marker>
              <c:symbol val="none"/>
            </c:marker>
            <c:bubble3D val="0"/>
            <c:extLst>
              <c:ext xmlns:c16="http://schemas.microsoft.com/office/drawing/2014/chart" uri="{C3380CC4-5D6E-409C-BE32-E72D297353CC}">
                <c16:uniqueId val="{00000026-33BC-4943-8A49-7CEF57916858}"/>
              </c:ext>
            </c:extLst>
          </c:dPt>
          <c:dPt>
            <c:idx val="2"/>
            <c:marker>
              <c:symbol val="none"/>
            </c:marker>
            <c:bubble3D val="0"/>
            <c:extLst>
              <c:ext xmlns:c16="http://schemas.microsoft.com/office/drawing/2014/chart" uri="{C3380CC4-5D6E-409C-BE32-E72D297353CC}">
                <c16:uniqueId val="{00000027-33BC-4943-8A49-7CEF57916858}"/>
              </c:ext>
            </c:extLst>
          </c:dPt>
          <c:dPt>
            <c:idx val="3"/>
            <c:marker>
              <c:symbol val="none"/>
            </c:marker>
            <c:bubble3D val="0"/>
            <c:extLst>
              <c:ext xmlns:c16="http://schemas.microsoft.com/office/drawing/2014/chart" uri="{C3380CC4-5D6E-409C-BE32-E72D297353CC}">
                <c16:uniqueId val="{00000028-33BC-4943-8A49-7CEF57916858}"/>
              </c:ext>
            </c:extLst>
          </c:dPt>
          <c:dPt>
            <c:idx val="4"/>
            <c:marker>
              <c:symbol val="none"/>
            </c:marker>
            <c:bubble3D val="0"/>
            <c:extLst>
              <c:ext xmlns:c16="http://schemas.microsoft.com/office/drawing/2014/chart" uri="{C3380CC4-5D6E-409C-BE32-E72D297353CC}">
                <c16:uniqueId val="{00000029-33BC-4943-8A49-7CEF57916858}"/>
              </c:ext>
            </c:extLst>
          </c:dPt>
          <c:dPt>
            <c:idx val="5"/>
            <c:marker>
              <c:symbol val="none"/>
            </c:marker>
            <c:bubble3D val="0"/>
            <c:extLst>
              <c:ext xmlns:c16="http://schemas.microsoft.com/office/drawing/2014/chart" uri="{C3380CC4-5D6E-409C-BE32-E72D297353CC}">
                <c16:uniqueId val="{0000002A-33BC-4943-8A49-7CEF57916858}"/>
              </c:ext>
            </c:extLst>
          </c:dPt>
          <c:dPt>
            <c:idx val="6"/>
            <c:marker>
              <c:symbol val="none"/>
            </c:marker>
            <c:bubble3D val="0"/>
            <c:extLst>
              <c:ext xmlns:c16="http://schemas.microsoft.com/office/drawing/2014/chart" uri="{C3380CC4-5D6E-409C-BE32-E72D297353CC}">
                <c16:uniqueId val="{0000002B-33BC-4943-8A49-7CEF57916858}"/>
              </c:ext>
            </c:extLst>
          </c:dPt>
          <c:dPt>
            <c:idx val="7"/>
            <c:marker>
              <c:symbol val="none"/>
            </c:marker>
            <c:bubble3D val="0"/>
            <c:extLst>
              <c:ext xmlns:c16="http://schemas.microsoft.com/office/drawing/2014/chart" uri="{C3380CC4-5D6E-409C-BE32-E72D297353CC}">
                <c16:uniqueId val="{0000002C-33BC-4943-8A49-7CEF57916858}"/>
              </c:ext>
            </c:extLst>
          </c:dPt>
          <c:dPt>
            <c:idx val="8"/>
            <c:marker>
              <c:symbol val="none"/>
            </c:marker>
            <c:bubble3D val="0"/>
            <c:extLst>
              <c:ext xmlns:c16="http://schemas.microsoft.com/office/drawing/2014/chart" uri="{C3380CC4-5D6E-409C-BE32-E72D297353CC}">
                <c16:uniqueId val="{0000002D-33BC-4943-8A49-7CEF57916858}"/>
              </c:ext>
            </c:extLst>
          </c:dPt>
          <c:dPt>
            <c:idx val="9"/>
            <c:marker>
              <c:symbol val="none"/>
            </c:marker>
            <c:bubble3D val="0"/>
            <c:extLst>
              <c:ext xmlns:c16="http://schemas.microsoft.com/office/drawing/2014/chart" uri="{C3380CC4-5D6E-409C-BE32-E72D297353CC}">
                <c16:uniqueId val="{0000002E-33BC-4943-8A49-7CEF57916858}"/>
              </c:ext>
            </c:extLst>
          </c:dPt>
          <c:dPt>
            <c:idx val="10"/>
            <c:marker>
              <c:symbol val="none"/>
            </c:marker>
            <c:bubble3D val="0"/>
            <c:extLst>
              <c:ext xmlns:c16="http://schemas.microsoft.com/office/drawing/2014/chart" uri="{C3380CC4-5D6E-409C-BE32-E72D297353CC}">
                <c16:uniqueId val="{0000002F-33BC-4943-8A49-7CEF57916858}"/>
              </c:ext>
            </c:extLst>
          </c:dPt>
          <c:dPt>
            <c:idx val="11"/>
            <c:marker>
              <c:symbol val="none"/>
            </c:marker>
            <c:bubble3D val="0"/>
            <c:extLst>
              <c:ext xmlns:c16="http://schemas.microsoft.com/office/drawing/2014/chart" uri="{C3380CC4-5D6E-409C-BE32-E72D297353CC}">
                <c16:uniqueId val="{00000030-33BC-4943-8A49-7CEF57916858}"/>
              </c:ext>
            </c:extLst>
          </c:dPt>
          <c:dPt>
            <c:idx val="12"/>
            <c:marker>
              <c:symbol val="none"/>
            </c:marker>
            <c:bubble3D val="0"/>
            <c:extLst>
              <c:ext xmlns:c16="http://schemas.microsoft.com/office/drawing/2014/chart" uri="{C3380CC4-5D6E-409C-BE32-E72D297353CC}">
                <c16:uniqueId val="{00000031-33BC-4943-8A49-7CEF57916858}"/>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2016-1</c:v>
                </c:pt>
                <c:pt idx="4">
                  <c:v>2</c:v>
                </c:pt>
                <c:pt idx="5">
                  <c:v>3</c:v>
                </c:pt>
                <c:pt idx="6">
                  <c:v>4</c:v>
                </c:pt>
                <c:pt idx="7">
                  <c:v>2017-1 </c:v>
                </c:pt>
                <c:pt idx="8">
                  <c:v>2</c:v>
                </c:pt>
                <c:pt idx="9">
                  <c:v>3</c:v>
                </c:pt>
                <c:pt idx="10">
                  <c:v>4</c:v>
                </c:pt>
                <c:pt idx="11">
                  <c:v>2018-1 </c:v>
                </c:pt>
                <c:pt idx="12">
                  <c:v>2</c:v>
                </c:pt>
                <c:pt idx="13">
                  <c:v>3 (p)</c:v>
                </c:pt>
                <c:pt idx="14">
                  <c:v>4 (p)</c:v>
                </c:pt>
                <c:pt idx="15">
                  <c:v>2019-1 (p)</c:v>
                </c:pt>
                <c:pt idx="16">
                  <c:v>2 (p)</c:v>
                </c:pt>
              </c:strCache>
            </c:strRef>
          </c:cat>
          <c:val>
            <c:numRef>
              <c:f>Sheet1!$D$2:$D$18</c:f>
              <c:numCache>
                <c:formatCode>0.0%</c:formatCode>
                <c:ptCount val="17"/>
                <c:pt idx="0">
                  <c:v>5.5327468668089352E-2</c:v>
                </c:pt>
                <c:pt idx="1">
                  <c:v>5.3110738872366392E-2</c:v>
                </c:pt>
                <c:pt idx="2">
                  <c:v>5.133789622071494E-2</c:v>
                </c:pt>
                <c:pt idx="3">
                  <c:v>4.5196292929601922E-2</c:v>
                </c:pt>
                <c:pt idx="4">
                  <c:v>5.0531950765912104E-2</c:v>
                </c:pt>
                <c:pt idx="5">
                  <c:v>5.6762929614976754E-2</c:v>
                </c:pt>
                <c:pt idx="6">
                  <c:v>6.1887430345869632E-2</c:v>
                </c:pt>
                <c:pt idx="7">
                  <c:v>6.4700201229527021E-2</c:v>
                </c:pt>
                <c:pt idx="8">
                  <c:v>6.3512168800508251E-2</c:v>
                </c:pt>
                <c:pt idx="9">
                  <c:v>6.1825335254030112E-2</c:v>
                </c:pt>
                <c:pt idx="10">
                  <c:v>6.3411873079049164E-2</c:v>
                </c:pt>
                <c:pt idx="11">
                  <c:v>6.7614575234225205E-2</c:v>
                </c:pt>
                <c:pt idx="12">
                  <c:v>7.1279441411003841E-2</c:v>
                </c:pt>
                <c:pt idx="13">
                  <c:v>7.3507982726485954E-2</c:v>
                </c:pt>
                <c:pt idx="14">
                  <c:v>7.2572060805590644E-2</c:v>
                </c:pt>
                <c:pt idx="15">
                  <c:v>6.8706215770490298E-2</c:v>
                </c:pt>
                <c:pt idx="16">
                  <c:v>7.0156084001248953E-2</c:v>
                </c:pt>
              </c:numCache>
            </c:numRef>
          </c:val>
          <c:smooth val="1"/>
          <c:extLst>
            <c:ext xmlns:c16="http://schemas.microsoft.com/office/drawing/2014/chart" uri="{C3380CC4-5D6E-409C-BE32-E72D297353CC}">
              <c16:uniqueId val="{00000032-33BC-4943-8A49-7CEF57916858}"/>
            </c:ext>
          </c:extLst>
        </c:ser>
        <c:dLbls>
          <c:showLegendKey val="0"/>
          <c:showVal val="0"/>
          <c:showCatName val="0"/>
          <c:showSerName val="0"/>
          <c:showPercent val="0"/>
          <c:showBubbleSize val="0"/>
        </c:dLbls>
        <c:marker val="1"/>
        <c:smooth val="0"/>
        <c:axId val="410205784"/>
        <c:axId val="409248536"/>
      </c:lineChart>
      <c:catAx>
        <c:axId val="409247752"/>
        <c:scaling>
          <c:orientation val="minMax"/>
        </c:scaling>
        <c:delete val="0"/>
        <c:axPos val="b"/>
        <c:numFmt formatCode="General" sourceLinked="0"/>
        <c:majorTickMark val="out"/>
        <c:minorTickMark val="none"/>
        <c:tickLblPos val="nextTo"/>
        <c:txPr>
          <a:bodyPr rot="-2700000" vert="horz"/>
          <a:lstStyle/>
          <a:p>
            <a:pPr>
              <a:defRPr sz="1000" b="0"/>
            </a:pPr>
            <a:endParaRPr lang="en-US"/>
          </a:p>
        </c:txPr>
        <c:crossAx val="409248144"/>
        <c:crosses val="autoZero"/>
        <c:auto val="1"/>
        <c:lblAlgn val="ctr"/>
        <c:lblOffset val="100"/>
        <c:noMultiLvlLbl val="0"/>
      </c:catAx>
      <c:valAx>
        <c:axId val="409248144"/>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47752"/>
        <c:crosses val="autoZero"/>
        <c:crossBetween val="between"/>
        <c:majorUnit val="25"/>
      </c:valAx>
      <c:valAx>
        <c:axId val="409248536"/>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10205784"/>
        <c:crosses val="max"/>
        <c:crossBetween val="between"/>
      </c:valAx>
      <c:catAx>
        <c:axId val="410205784"/>
        <c:scaling>
          <c:orientation val="minMax"/>
        </c:scaling>
        <c:delete val="1"/>
        <c:axPos val="b"/>
        <c:numFmt formatCode="General" sourceLinked="1"/>
        <c:majorTickMark val="out"/>
        <c:minorTickMark val="none"/>
        <c:tickLblPos val="nextTo"/>
        <c:crossAx val="409248536"/>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BD8A-4729-A01A-300E5D7ADEEB}"/>
              </c:ext>
            </c:extLst>
          </c:dPt>
          <c:dPt>
            <c:idx val="5"/>
            <c:invertIfNegative val="0"/>
            <c:bubble3D val="0"/>
            <c:extLst>
              <c:ext xmlns:c16="http://schemas.microsoft.com/office/drawing/2014/chart" uri="{C3380CC4-5D6E-409C-BE32-E72D297353CC}">
                <c16:uniqueId val="{00000001-BD8A-4729-A01A-300E5D7ADEEB}"/>
              </c:ext>
            </c:extLst>
          </c:dPt>
          <c:dPt>
            <c:idx val="6"/>
            <c:invertIfNegative val="0"/>
            <c:bubble3D val="0"/>
            <c:extLst>
              <c:ext xmlns:c16="http://schemas.microsoft.com/office/drawing/2014/chart" uri="{C3380CC4-5D6E-409C-BE32-E72D297353CC}">
                <c16:uniqueId val="{00000002-BD8A-4729-A01A-300E5D7ADEEB}"/>
              </c:ext>
            </c:extLst>
          </c:dPt>
          <c:dPt>
            <c:idx val="7"/>
            <c:invertIfNegative val="0"/>
            <c:bubble3D val="0"/>
            <c:extLst>
              <c:ext xmlns:c16="http://schemas.microsoft.com/office/drawing/2014/chart" uri="{C3380CC4-5D6E-409C-BE32-E72D297353CC}">
                <c16:uniqueId val="{00000003-BD8A-4729-A01A-300E5D7ADEEB}"/>
              </c:ext>
            </c:extLst>
          </c:dPt>
          <c:dPt>
            <c:idx val="8"/>
            <c:invertIfNegative val="0"/>
            <c:bubble3D val="0"/>
            <c:extLst>
              <c:ext xmlns:c16="http://schemas.microsoft.com/office/drawing/2014/chart" uri="{C3380CC4-5D6E-409C-BE32-E72D297353CC}">
                <c16:uniqueId val="{00000004-BD8A-4729-A01A-300E5D7ADEEB}"/>
              </c:ext>
            </c:extLst>
          </c:dPt>
          <c:dPt>
            <c:idx val="9"/>
            <c:invertIfNegative val="0"/>
            <c:bubble3D val="0"/>
            <c:extLst>
              <c:ext xmlns:c16="http://schemas.microsoft.com/office/drawing/2014/chart" uri="{C3380CC4-5D6E-409C-BE32-E72D297353CC}">
                <c16:uniqueId val="{00000005-BD8A-4729-A01A-300E5D7ADEEB}"/>
              </c:ext>
            </c:extLst>
          </c:dPt>
          <c:dPt>
            <c:idx val="10"/>
            <c:invertIfNegative val="0"/>
            <c:bubble3D val="0"/>
            <c:extLst>
              <c:ext xmlns:c16="http://schemas.microsoft.com/office/drawing/2014/chart" uri="{C3380CC4-5D6E-409C-BE32-E72D297353CC}">
                <c16:uniqueId val="{00000006-BD8A-4729-A01A-300E5D7ADEEB}"/>
              </c:ext>
            </c:extLst>
          </c:dPt>
          <c:dPt>
            <c:idx val="11"/>
            <c:invertIfNegative val="0"/>
            <c:bubble3D val="0"/>
            <c:extLst>
              <c:ext xmlns:c16="http://schemas.microsoft.com/office/drawing/2014/chart" uri="{C3380CC4-5D6E-409C-BE32-E72D297353CC}">
                <c16:uniqueId val="{00000007-BD8A-4729-A01A-300E5D7ADEEB}"/>
              </c:ext>
            </c:extLst>
          </c:dPt>
          <c:dPt>
            <c:idx val="12"/>
            <c:invertIfNegative val="0"/>
            <c:bubble3D val="0"/>
            <c:extLst>
              <c:ext xmlns:c16="http://schemas.microsoft.com/office/drawing/2014/chart" uri="{C3380CC4-5D6E-409C-BE32-E72D297353CC}">
                <c16:uniqueId val="{00000008-BD8A-4729-A01A-300E5D7ADEEB}"/>
              </c:ext>
            </c:extLst>
          </c:dPt>
          <c:dPt>
            <c:idx val="13"/>
            <c:invertIfNegative val="0"/>
            <c:bubble3D val="0"/>
            <c:spPr>
              <a:solidFill>
                <a:schemeClr val="accent3"/>
              </a:solidFill>
            </c:spPr>
            <c:extLst>
              <c:ext xmlns:c16="http://schemas.microsoft.com/office/drawing/2014/chart" uri="{C3380CC4-5D6E-409C-BE32-E72D297353CC}">
                <c16:uniqueId val="{0000000A-BD8A-4729-A01A-300E5D7ADEEB}"/>
              </c:ext>
            </c:extLst>
          </c:dPt>
          <c:dPt>
            <c:idx val="14"/>
            <c:invertIfNegative val="0"/>
            <c:bubble3D val="0"/>
            <c:spPr>
              <a:solidFill>
                <a:schemeClr val="accent3"/>
              </a:solidFill>
            </c:spPr>
            <c:extLst>
              <c:ext xmlns:c16="http://schemas.microsoft.com/office/drawing/2014/chart" uri="{C3380CC4-5D6E-409C-BE32-E72D297353CC}">
                <c16:uniqueId val="{0000000C-BD8A-4729-A01A-300E5D7ADEEB}"/>
              </c:ext>
            </c:extLst>
          </c:dPt>
          <c:dPt>
            <c:idx val="15"/>
            <c:invertIfNegative val="0"/>
            <c:bubble3D val="0"/>
            <c:spPr>
              <a:solidFill>
                <a:schemeClr val="accent3"/>
              </a:solidFill>
            </c:spPr>
            <c:extLst>
              <c:ext xmlns:c16="http://schemas.microsoft.com/office/drawing/2014/chart" uri="{C3380CC4-5D6E-409C-BE32-E72D297353CC}">
                <c16:uniqueId val="{0000000E-BD8A-4729-A01A-300E5D7ADEEB}"/>
              </c:ext>
            </c:extLst>
          </c:dPt>
          <c:dPt>
            <c:idx val="16"/>
            <c:invertIfNegative val="0"/>
            <c:bubble3D val="0"/>
            <c:spPr>
              <a:solidFill>
                <a:schemeClr val="accent3"/>
              </a:solidFill>
            </c:spPr>
            <c:extLst>
              <c:ext xmlns:c16="http://schemas.microsoft.com/office/drawing/2014/chart" uri="{C3380CC4-5D6E-409C-BE32-E72D297353CC}">
                <c16:uniqueId val="{00000010-BD8A-4729-A01A-300E5D7ADEEB}"/>
              </c:ext>
            </c:extLst>
          </c:dPt>
          <c:dPt>
            <c:idx val="17"/>
            <c:invertIfNegative val="0"/>
            <c:bubble3D val="0"/>
            <c:extLst>
              <c:ext xmlns:c16="http://schemas.microsoft.com/office/drawing/2014/chart" uri="{C3380CC4-5D6E-409C-BE32-E72D297353CC}">
                <c16:uniqueId val="{00000011-BD8A-4729-A01A-300E5D7ADEEB}"/>
              </c:ext>
            </c:extLst>
          </c:dPt>
          <c:dLbls>
            <c:numFmt formatCode="#,##0.0" sourceLinked="0"/>
            <c:spPr>
              <a:noFill/>
              <a:ln>
                <a:noFill/>
              </a:ln>
              <a:effectLst/>
            </c:spPr>
            <c:txPr>
              <a:bodyPr/>
              <a:lstStyle/>
              <a:p>
                <a:pPr>
                  <a:defRPr sz="900">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2016-1</c:v>
                </c:pt>
                <c:pt idx="3">
                  <c:v>2</c:v>
                </c:pt>
                <c:pt idx="4">
                  <c:v>3</c:v>
                </c:pt>
                <c:pt idx="5">
                  <c:v>4</c:v>
                </c:pt>
                <c:pt idx="6">
                  <c:v>2017-1 </c:v>
                </c:pt>
                <c:pt idx="7">
                  <c:v>2</c:v>
                </c:pt>
                <c:pt idx="8">
                  <c:v>3</c:v>
                </c:pt>
                <c:pt idx="9">
                  <c:v>4</c:v>
                </c:pt>
                <c:pt idx="10">
                  <c:v>2018-1 </c:v>
                </c:pt>
                <c:pt idx="11">
                  <c:v>2</c:v>
                </c:pt>
                <c:pt idx="12">
                  <c:v>3</c:v>
                </c:pt>
                <c:pt idx="13">
                  <c:v>4 (p)</c:v>
                </c:pt>
                <c:pt idx="14">
                  <c:v>2019-1 (p)</c:v>
                </c:pt>
                <c:pt idx="15">
                  <c:v>2 (p)</c:v>
                </c:pt>
                <c:pt idx="16">
                  <c:v>3 (p)</c:v>
                </c:pt>
              </c:strCache>
            </c:strRef>
          </c:cat>
          <c:val>
            <c:numRef>
              <c:f>Sheet1!$B$2:$B$18</c:f>
              <c:numCache>
                <c:formatCode>"$"#,##0.0</c:formatCode>
                <c:ptCount val="17"/>
                <c:pt idx="0">
                  <c:v>274.74552201375025</c:v>
                </c:pt>
                <c:pt idx="1">
                  <c:v>278.00566201509042</c:v>
                </c:pt>
                <c:pt idx="2">
                  <c:v>279.03321175028884</c:v>
                </c:pt>
                <c:pt idx="3">
                  <c:v>284.35660177780881</c:v>
                </c:pt>
                <c:pt idx="4">
                  <c:v>290.31432182438959</c:v>
                </c:pt>
                <c:pt idx="5">
                  <c:v>295.14687661987983</c:v>
                </c:pt>
                <c:pt idx="6">
                  <c:v>297.03312602987359</c:v>
                </c:pt>
                <c:pt idx="7">
                  <c:v>302.31706694073682</c:v>
                </c:pt>
                <c:pt idx="8">
                  <c:v>308.07149653292174</c:v>
                </c:pt>
                <c:pt idx="9">
                  <c:v>313.75684877918144</c:v>
                </c:pt>
                <c:pt idx="10">
                  <c:v>317.08055614850798</c:v>
                </c:pt>
                <c:pt idx="11">
                  <c:v>323.7755540900784</c:v>
                </c:pt>
                <c:pt idx="12">
                  <c:v>331.09476427688537</c:v>
                </c:pt>
                <c:pt idx="13">
                  <c:v>337.78860052215521</c:v>
                </c:pt>
                <c:pt idx="14">
                  <c:v>339.9909981881861</c:v>
                </c:pt>
                <c:pt idx="15">
                  <c:v>346.24851186448888</c:v>
                </c:pt>
                <c:pt idx="16">
                  <c:v>353.05104142083593</c:v>
                </c:pt>
              </c:numCache>
            </c:numRef>
          </c:val>
          <c:extLst>
            <c:ext xmlns:c16="http://schemas.microsoft.com/office/drawing/2014/chart" uri="{C3380CC4-5D6E-409C-BE32-E72D297353CC}">
              <c16:uniqueId val="{00000012-BD8A-4729-A01A-300E5D7ADEEB}"/>
            </c:ext>
          </c:extLst>
        </c:ser>
        <c:dLbls>
          <c:showLegendKey val="0"/>
          <c:showVal val="0"/>
          <c:showCatName val="0"/>
          <c:showSerName val="0"/>
          <c:showPercent val="0"/>
          <c:showBubbleSize val="0"/>
        </c:dLbls>
        <c:gapWidth val="70"/>
        <c:axId val="476739648"/>
        <c:axId val="476740040"/>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BD8A-4729-A01A-300E5D7ADEEB}"/>
              </c:ext>
            </c:extLst>
          </c:dPt>
          <c:dPt>
            <c:idx val="1"/>
            <c:bubble3D val="0"/>
            <c:extLst>
              <c:ext xmlns:c16="http://schemas.microsoft.com/office/drawing/2014/chart" uri="{C3380CC4-5D6E-409C-BE32-E72D297353CC}">
                <c16:uniqueId val="{00000014-BD8A-4729-A01A-300E5D7ADEEB}"/>
              </c:ext>
            </c:extLst>
          </c:dPt>
          <c:dPt>
            <c:idx val="2"/>
            <c:bubble3D val="0"/>
            <c:extLst>
              <c:ext xmlns:c16="http://schemas.microsoft.com/office/drawing/2014/chart" uri="{C3380CC4-5D6E-409C-BE32-E72D297353CC}">
                <c16:uniqueId val="{00000015-BD8A-4729-A01A-300E5D7ADEEB}"/>
              </c:ext>
            </c:extLst>
          </c:dPt>
          <c:dPt>
            <c:idx val="3"/>
            <c:bubble3D val="0"/>
            <c:extLst>
              <c:ext xmlns:c16="http://schemas.microsoft.com/office/drawing/2014/chart" uri="{C3380CC4-5D6E-409C-BE32-E72D297353CC}">
                <c16:uniqueId val="{00000016-BD8A-4729-A01A-300E5D7ADEEB}"/>
              </c:ext>
            </c:extLst>
          </c:dPt>
          <c:dPt>
            <c:idx val="4"/>
            <c:bubble3D val="0"/>
            <c:extLst>
              <c:ext xmlns:c16="http://schemas.microsoft.com/office/drawing/2014/chart" uri="{C3380CC4-5D6E-409C-BE32-E72D297353CC}">
                <c16:uniqueId val="{00000017-BD8A-4729-A01A-300E5D7ADEEB}"/>
              </c:ext>
            </c:extLst>
          </c:dPt>
          <c:dPt>
            <c:idx val="5"/>
            <c:bubble3D val="0"/>
            <c:extLst>
              <c:ext xmlns:c16="http://schemas.microsoft.com/office/drawing/2014/chart" uri="{C3380CC4-5D6E-409C-BE32-E72D297353CC}">
                <c16:uniqueId val="{00000018-BD8A-4729-A01A-300E5D7ADEEB}"/>
              </c:ext>
            </c:extLst>
          </c:dPt>
          <c:dPt>
            <c:idx val="6"/>
            <c:bubble3D val="0"/>
            <c:extLst>
              <c:ext xmlns:c16="http://schemas.microsoft.com/office/drawing/2014/chart" uri="{C3380CC4-5D6E-409C-BE32-E72D297353CC}">
                <c16:uniqueId val="{00000019-BD8A-4729-A01A-300E5D7ADEEB}"/>
              </c:ext>
            </c:extLst>
          </c:dPt>
          <c:dPt>
            <c:idx val="7"/>
            <c:bubble3D val="0"/>
            <c:extLst>
              <c:ext xmlns:c16="http://schemas.microsoft.com/office/drawing/2014/chart" uri="{C3380CC4-5D6E-409C-BE32-E72D297353CC}">
                <c16:uniqueId val="{0000001A-BD8A-4729-A01A-300E5D7ADEEB}"/>
              </c:ext>
            </c:extLst>
          </c:dPt>
          <c:dPt>
            <c:idx val="8"/>
            <c:bubble3D val="0"/>
            <c:extLst>
              <c:ext xmlns:c16="http://schemas.microsoft.com/office/drawing/2014/chart" uri="{C3380CC4-5D6E-409C-BE32-E72D297353CC}">
                <c16:uniqueId val="{0000001B-BD8A-4729-A01A-300E5D7ADEEB}"/>
              </c:ext>
            </c:extLst>
          </c:dPt>
          <c:dPt>
            <c:idx val="9"/>
            <c:bubble3D val="0"/>
            <c:extLst>
              <c:ext xmlns:c16="http://schemas.microsoft.com/office/drawing/2014/chart" uri="{C3380CC4-5D6E-409C-BE32-E72D297353CC}">
                <c16:uniqueId val="{0000001C-BD8A-4729-A01A-300E5D7ADEEB}"/>
              </c:ext>
            </c:extLst>
          </c:dPt>
          <c:dPt>
            <c:idx val="10"/>
            <c:bubble3D val="0"/>
            <c:extLst>
              <c:ext xmlns:c16="http://schemas.microsoft.com/office/drawing/2014/chart" uri="{C3380CC4-5D6E-409C-BE32-E72D297353CC}">
                <c16:uniqueId val="{0000001D-BD8A-4729-A01A-300E5D7ADEEB}"/>
              </c:ext>
            </c:extLst>
          </c:dPt>
          <c:dPt>
            <c:idx val="11"/>
            <c:bubble3D val="0"/>
            <c:extLst>
              <c:ext xmlns:c16="http://schemas.microsoft.com/office/drawing/2014/chart" uri="{C3380CC4-5D6E-409C-BE32-E72D297353CC}">
                <c16:uniqueId val="{0000001E-BD8A-4729-A01A-300E5D7ADEEB}"/>
              </c:ext>
            </c:extLst>
          </c:dPt>
          <c:dPt>
            <c:idx val="12"/>
            <c:bubble3D val="0"/>
            <c:extLst>
              <c:ext xmlns:c16="http://schemas.microsoft.com/office/drawing/2014/chart" uri="{C3380CC4-5D6E-409C-BE32-E72D297353CC}">
                <c16:uniqueId val="{0000001F-BD8A-4729-A01A-300E5D7ADEEB}"/>
              </c:ext>
            </c:extLst>
          </c:dPt>
          <c:dPt>
            <c:idx val="13"/>
            <c:marker>
              <c:symbol val="none"/>
            </c:marker>
            <c:bubble3D val="0"/>
            <c:extLst>
              <c:ext xmlns:c16="http://schemas.microsoft.com/office/drawing/2014/chart" uri="{C3380CC4-5D6E-409C-BE32-E72D297353CC}">
                <c16:uniqueId val="{00000020-BD8A-4729-A01A-300E5D7ADEEB}"/>
              </c:ext>
            </c:extLst>
          </c:dPt>
          <c:dPt>
            <c:idx val="14"/>
            <c:marker>
              <c:symbol val="none"/>
            </c:marker>
            <c:bubble3D val="0"/>
            <c:extLst>
              <c:ext xmlns:c16="http://schemas.microsoft.com/office/drawing/2014/chart" uri="{C3380CC4-5D6E-409C-BE32-E72D297353CC}">
                <c16:uniqueId val="{00000021-BD8A-4729-A01A-300E5D7ADEEB}"/>
              </c:ext>
            </c:extLst>
          </c:dPt>
          <c:dPt>
            <c:idx val="15"/>
            <c:marker>
              <c:symbol val="none"/>
            </c:marker>
            <c:bubble3D val="0"/>
            <c:extLst>
              <c:ext xmlns:c16="http://schemas.microsoft.com/office/drawing/2014/chart" uri="{C3380CC4-5D6E-409C-BE32-E72D297353CC}">
                <c16:uniqueId val="{00000022-BD8A-4729-A01A-300E5D7ADEEB}"/>
              </c:ext>
            </c:extLst>
          </c:dPt>
          <c:dPt>
            <c:idx val="16"/>
            <c:marker>
              <c:symbol val="none"/>
            </c:marker>
            <c:bubble3D val="0"/>
            <c:extLst>
              <c:ext xmlns:c16="http://schemas.microsoft.com/office/drawing/2014/chart" uri="{C3380CC4-5D6E-409C-BE32-E72D297353CC}">
                <c16:uniqueId val="{00000023-BD8A-4729-A01A-300E5D7ADEEB}"/>
              </c:ext>
            </c:extLst>
          </c:dPt>
          <c:cat>
            <c:strRef>
              <c:f>Sheet1!$A$2:$A$18</c:f>
              <c:strCache>
                <c:ptCount val="17"/>
                <c:pt idx="0">
                  <c:v>3</c:v>
                </c:pt>
                <c:pt idx="1">
                  <c:v>4</c:v>
                </c:pt>
                <c:pt idx="2">
                  <c:v>2016-1</c:v>
                </c:pt>
                <c:pt idx="3">
                  <c:v>2</c:v>
                </c:pt>
                <c:pt idx="4">
                  <c:v>3</c:v>
                </c:pt>
                <c:pt idx="5">
                  <c:v>4</c:v>
                </c:pt>
                <c:pt idx="6">
                  <c:v>2017-1 </c:v>
                </c:pt>
                <c:pt idx="7">
                  <c:v>2</c:v>
                </c:pt>
                <c:pt idx="8">
                  <c:v>3</c:v>
                </c:pt>
                <c:pt idx="9">
                  <c:v>4</c:v>
                </c:pt>
                <c:pt idx="10">
                  <c:v>2018-1 </c:v>
                </c:pt>
                <c:pt idx="11">
                  <c:v>2</c:v>
                </c:pt>
                <c:pt idx="12">
                  <c:v>3</c:v>
                </c:pt>
                <c:pt idx="13">
                  <c:v>4 (p)</c:v>
                </c:pt>
                <c:pt idx="14">
                  <c:v>2019-1 (p)</c:v>
                </c:pt>
                <c:pt idx="15">
                  <c:v>2 (p)</c:v>
                </c:pt>
                <c:pt idx="16">
                  <c:v>3 (p)</c:v>
                </c:pt>
              </c:strCache>
            </c:strRef>
          </c:cat>
          <c:val>
            <c:numRef>
              <c:f>Sheet1!$C$2:$C$18</c:f>
              <c:numCache>
                <c:formatCode>0.0%</c:formatCode>
                <c:ptCount val="17"/>
                <c:pt idx="0">
                  <c:v>5.3110738872366392E-2</c:v>
                </c:pt>
                <c:pt idx="1">
                  <c:v>5.133789622071494E-2</c:v>
                </c:pt>
                <c:pt idx="2">
                  <c:v>4.4955313214262382E-2</c:v>
                </c:pt>
                <c:pt idx="3">
                  <c:v>5.0185264750359559E-2</c:v>
                </c:pt>
                <c:pt idx="4">
                  <c:v>5.6666255000364263E-2</c:v>
                </c:pt>
                <c:pt idx="5">
                  <c:v>6.1657789559188769E-2</c:v>
                </c:pt>
                <c:pt idx="6">
                  <c:v>6.4508142836033233E-2</c:v>
                </c:pt>
                <c:pt idx="7">
                  <c:v>6.316176607343893E-2</c:v>
                </c:pt>
                <c:pt idx="8">
                  <c:v>6.1165341747326574E-2</c:v>
                </c:pt>
                <c:pt idx="9">
                  <c:v>6.3053257999641454E-2</c:v>
                </c:pt>
                <c:pt idx="10">
                  <c:v>6.7492236931910865E-2</c:v>
                </c:pt>
                <c:pt idx="11">
                  <c:v>7.0980071904270137E-2</c:v>
                </c:pt>
                <c:pt idx="12">
                  <c:v>7.4733521286683757E-2</c:v>
                </c:pt>
                <c:pt idx="13">
                  <c:v>7.6593552735121584E-2</c:v>
                </c:pt>
                <c:pt idx="14">
                  <c:v>7.225432652813879E-2</c:v>
                </c:pt>
                <c:pt idx="15">
                  <c:v>6.9409062823063694E-2</c:v>
                </c:pt>
                <c:pt idx="16">
                  <c:v>6.6314178032695015E-2</c:v>
                </c:pt>
              </c:numCache>
            </c:numRef>
          </c:val>
          <c:smooth val="1"/>
          <c:extLst>
            <c:ext xmlns:c16="http://schemas.microsoft.com/office/drawing/2014/chart" uri="{C3380CC4-5D6E-409C-BE32-E72D297353CC}">
              <c16:uniqueId val="{00000024-BD8A-4729-A01A-300E5D7ADEEB}"/>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BD8A-4729-A01A-300E5D7ADEEB}"/>
              </c:ext>
            </c:extLst>
          </c:dPt>
          <c:dPt>
            <c:idx val="1"/>
            <c:marker>
              <c:symbol val="none"/>
            </c:marker>
            <c:bubble3D val="0"/>
            <c:extLst>
              <c:ext xmlns:c16="http://schemas.microsoft.com/office/drawing/2014/chart" uri="{C3380CC4-5D6E-409C-BE32-E72D297353CC}">
                <c16:uniqueId val="{00000026-BD8A-4729-A01A-300E5D7ADEEB}"/>
              </c:ext>
            </c:extLst>
          </c:dPt>
          <c:dPt>
            <c:idx val="2"/>
            <c:marker>
              <c:symbol val="none"/>
            </c:marker>
            <c:bubble3D val="0"/>
            <c:extLst>
              <c:ext xmlns:c16="http://schemas.microsoft.com/office/drawing/2014/chart" uri="{C3380CC4-5D6E-409C-BE32-E72D297353CC}">
                <c16:uniqueId val="{00000027-BD8A-4729-A01A-300E5D7ADEEB}"/>
              </c:ext>
            </c:extLst>
          </c:dPt>
          <c:dPt>
            <c:idx val="3"/>
            <c:marker>
              <c:symbol val="none"/>
            </c:marker>
            <c:bubble3D val="0"/>
            <c:extLst>
              <c:ext xmlns:c16="http://schemas.microsoft.com/office/drawing/2014/chart" uri="{C3380CC4-5D6E-409C-BE32-E72D297353CC}">
                <c16:uniqueId val="{00000028-BD8A-4729-A01A-300E5D7ADEEB}"/>
              </c:ext>
            </c:extLst>
          </c:dPt>
          <c:dPt>
            <c:idx val="4"/>
            <c:marker>
              <c:symbol val="none"/>
            </c:marker>
            <c:bubble3D val="0"/>
            <c:extLst>
              <c:ext xmlns:c16="http://schemas.microsoft.com/office/drawing/2014/chart" uri="{C3380CC4-5D6E-409C-BE32-E72D297353CC}">
                <c16:uniqueId val="{00000029-BD8A-4729-A01A-300E5D7ADEEB}"/>
              </c:ext>
            </c:extLst>
          </c:dPt>
          <c:dPt>
            <c:idx val="5"/>
            <c:marker>
              <c:symbol val="none"/>
            </c:marker>
            <c:bubble3D val="0"/>
            <c:extLst>
              <c:ext xmlns:c16="http://schemas.microsoft.com/office/drawing/2014/chart" uri="{C3380CC4-5D6E-409C-BE32-E72D297353CC}">
                <c16:uniqueId val="{0000002A-BD8A-4729-A01A-300E5D7ADEEB}"/>
              </c:ext>
            </c:extLst>
          </c:dPt>
          <c:dPt>
            <c:idx val="6"/>
            <c:marker>
              <c:symbol val="none"/>
            </c:marker>
            <c:bubble3D val="0"/>
            <c:extLst>
              <c:ext xmlns:c16="http://schemas.microsoft.com/office/drawing/2014/chart" uri="{C3380CC4-5D6E-409C-BE32-E72D297353CC}">
                <c16:uniqueId val="{0000002B-BD8A-4729-A01A-300E5D7ADEEB}"/>
              </c:ext>
            </c:extLst>
          </c:dPt>
          <c:dPt>
            <c:idx val="7"/>
            <c:marker>
              <c:symbol val="none"/>
            </c:marker>
            <c:bubble3D val="0"/>
            <c:extLst>
              <c:ext xmlns:c16="http://schemas.microsoft.com/office/drawing/2014/chart" uri="{C3380CC4-5D6E-409C-BE32-E72D297353CC}">
                <c16:uniqueId val="{0000002C-BD8A-4729-A01A-300E5D7ADEEB}"/>
              </c:ext>
            </c:extLst>
          </c:dPt>
          <c:dPt>
            <c:idx val="8"/>
            <c:marker>
              <c:symbol val="none"/>
            </c:marker>
            <c:bubble3D val="0"/>
            <c:extLst>
              <c:ext xmlns:c16="http://schemas.microsoft.com/office/drawing/2014/chart" uri="{C3380CC4-5D6E-409C-BE32-E72D297353CC}">
                <c16:uniqueId val="{0000002D-BD8A-4729-A01A-300E5D7ADEEB}"/>
              </c:ext>
            </c:extLst>
          </c:dPt>
          <c:dPt>
            <c:idx val="9"/>
            <c:marker>
              <c:symbol val="none"/>
            </c:marker>
            <c:bubble3D val="0"/>
            <c:extLst>
              <c:ext xmlns:c16="http://schemas.microsoft.com/office/drawing/2014/chart" uri="{C3380CC4-5D6E-409C-BE32-E72D297353CC}">
                <c16:uniqueId val="{0000002E-BD8A-4729-A01A-300E5D7ADEEB}"/>
              </c:ext>
            </c:extLst>
          </c:dPt>
          <c:dPt>
            <c:idx val="10"/>
            <c:marker>
              <c:symbol val="none"/>
            </c:marker>
            <c:bubble3D val="0"/>
            <c:extLst>
              <c:ext xmlns:c16="http://schemas.microsoft.com/office/drawing/2014/chart" uri="{C3380CC4-5D6E-409C-BE32-E72D297353CC}">
                <c16:uniqueId val="{0000002F-BD8A-4729-A01A-300E5D7ADEEB}"/>
              </c:ext>
            </c:extLst>
          </c:dPt>
          <c:dPt>
            <c:idx val="11"/>
            <c:marker>
              <c:symbol val="none"/>
            </c:marker>
            <c:bubble3D val="0"/>
            <c:extLst>
              <c:ext xmlns:c16="http://schemas.microsoft.com/office/drawing/2014/chart" uri="{C3380CC4-5D6E-409C-BE32-E72D297353CC}">
                <c16:uniqueId val="{00000030-BD8A-4729-A01A-300E5D7ADEEB}"/>
              </c:ext>
            </c:extLst>
          </c:dPt>
          <c:dPt>
            <c:idx val="12"/>
            <c:marker>
              <c:symbol val="none"/>
            </c:marker>
            <c:bubble3D val="0"/>
            <c:extLst>
              <c:ext xmlns:c16="http://schemas.microsoft.com/office/drawing/2014/chart" uri="{C3380CC4-5D6E-409C-BE32-E72D297353CC}">
                <c16:uniqueId val="{00000031-BD8A-4729-A01A-300E5D7ADEEB}"/>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2016-1</c:v>
                </c:pt>
                <c:pt idx="3">
                  <c:v>2</c:v>
                </c:pt>
                <c:pt idx="4">
                  <c:v>3</c:v>
                </c:pt>
                <c:pt idx="5">
                  <c:v>4</c:v>
                </c:pt>
                <c:pt idx="6">
                  <c:v>2017-1 </c:v>
                </c:pt>
                <c:pt idx="7">
                  <c:v>2</c:v>
                </c:pt>
                <c:pt idx="8">
                  <c:v>3</c:v>
                </c:pt>
                <c:pt idx="9">
                  <c:v>4</c:v>
                </c:pt>
                <c:pt idx="10">
                  <c:v>2018-1 </c:v>
                </c:pt>
                <c:pt idx="11">
                  <c:v>2</c:v>
                </c:pt>
                <c:pt idx="12">
                  <c:v>3</c:v>
                </c:pt>
                <c:pt idx="13">
                  <c:v>4 (p)</c:v>
                </c:pt>
                <c:pt idx="14">
                  <c:v>2019-1 (p)</c:v>
                </c:pt>
                <c:pt idx="15">
                  <c:v>2 (p)</c:v>
                </c:pt>
                <c:pt idx="16">
                  <c:v>3 (p)</c:v>
                </c:pt>
              </c:strCache>
            </c:strRef>
          </c:cat>
          <c:val>
            <c:numRef>
              <c:f>Sheet1!$D$2:$D$18</c:f>
              <c:numCache>
                <c:formatCode>0.0%</c:formatCode>
                <c:ptCount val="17"/>
                <c:pt idx="0">
                  <c:v>5.3110738872366392E-2</c:v>
                </c:pt>
                <c:pt idx="1">
                  <c:v>5.133789622071494E-2</c:v>
                </c:pt>
                <c:pt idx="2">
                  <c:v>4.4955313214262382E-2</c:v>
                </c:pt>
                <c:pt idx="3">
                  <c:v>5.0185264750359559E-2</c:v>
                </c:pt>
                <c:pt idx="4">
                  <c:v>5.6666255000364263E-2</c:v>
                </c:pt>
                <c:pt idx="5">
                  <c:v>6.1657789559188769E-2</c:v>
                </c:pt>
                <c:pt idx="6">
                  <c:v>6.4508142836033233E-2</c:v>
                </c:pt>
                <c:pt idx="7">
                  <c:v>6.316176607343893E-2</c:v>
                </c:pt>
                <c:pt idx="8">
                  <c:v>6.1165341747326574E-2</c:v>
                </c:pt>
                <c:pt idx="9">
                  <c:v>6.3053257999641454E-2</c:v>
                </c:pt>
                <c:pt idx="10">
                  <c:v>6.7492236931910865E-2</c:v>
                </c:pt>
                <c:pt idx="11">
                  <c:v>7.0980071904270137E-2</c:v>
                </c:pt>
                <c:pt idx="12">
                  <c:v>7.4733521286683757E-2</c:v>
                </c:pt>
                <c:pt idx="13">
                  <c:v>7.6593552735121584E-2</c:v>
                </c:pt>
                <c:pt idx="14">
                  <c:v>7.225432652813879E-2</c:v>
                </c:pt>
                <c:pt idx="15">
                  <c:v>6.9409062823063694E-2</c:v>
                </c:pt>
                <c:pt idx="16">
                  <c:v>6.6314178032695015E-2</c:v>
                </c:pt>
              </c:numCache>
            </c:numRef>
          </c:val>
          <c:smooth val="1"/>
          <c:extLst>
            <c:ext xmlns:c16="http://schemas.microsoft.com/office/drawing/2014/chart" uri="{C3380CC4-5D6E-409C-BE32-E72D297353CC}">
              <c16:uniqueId val="{00000032-BD8A-4729-A01A-300E5D7ADEEB}"/>
            </c:ext>
          </c:extLst>
        </c:ser>
        <c:dLbls>
          <c:showLegendKey val="0"/>
          <c:showVal val="0"/>
          <c:showCatName val="0"/>
          <c:showSerName val="0"/>
          <c:showPercent val="0"/>
          <c:showBubbleSize val="0"/>
        </c:dLbls>
        <c:marker val="1"/>
        <c:smooth val="0"/>
        <c:axId val="476740824"/>
        <c:axId val="476740432"/>
      </c:lineChart>
      <c:catAx>
        <c:axId val="476739648"/>
        <c:scaling>
          <c:orientation val="minMax"/>
        </c:scaling>
        <c:delete val="0"/>
        <c:axPos val="b"/>
        <c:numFmt formatCode="General" sourceLinked="0"/>
        <c:majorTickMark val="out"/>
        <c:minorTickMark val="none"/>
        <c:tickLblPos val="nextTo"/>
        <c:txPr>
          <a:bodyPr rot="-2700000"/>
          <a:lstStyle/>
          <a:p>
            <a:pPr>
              <a:defRPr sz="1000" b="0">
                <a:solidFill>
                  <a:schemeClr val="accent1"/>
                </a:solidFill>
              </a:defRPr>
            </a:pPr>
            <a:endParaRPr lang="en-US"/>
          </a:p>
        </c:txPr>
        <c:crossAx val="476740040"/>
        <c:crosses val="autoZero"/>
        <c:auto val="1"/>
        <c:lblAlgn val="ctr"/>
        <c:lblOffset val="100"/>
        <c:noMultiLvlLbl val="0"/>
      </c:catAx>
      <c:valAx>
        <c:axId val="476740040"/>
        <c:scaling>
          <c:orientation val="minMax"/>
          <c:max val="450"/>
          <c:min val="225"/>
        </c:scaling>
        <c:delete val="0"/>
        <c:axPos val="l"/>
        <c:numFmt formatCode="&quot;$&quot;#,##0" sourceLinked="0"/>
        <c:majorTickMark val="out"/>
        <c:minorTickMark val="none"/>
        <c:tickLblPos val="nextTo"/>
        <c:txPr>
          <a:bodyPr/>
          <a:lstStyle/>
          <a:p>
            <a:pPr>
              <a:defRPr sz="1000" b="0">
                <a:solidFill>
                  <a:schemeClr val="accent1"/>
                </a:solidFill>
              </a:defRPr>
            </a:pPr>
            <a:endParaRPr lang="en-US"/>
          </a:p>
        </c:txPr>
        <c:crossAx val="476739648"/>
        <c:crosses val="autoZero"/>
        <c:crossBetween val="between"/>
        <c:majorUnit val="25"/>
      </c:valAx>
      <c:valAx>
        <c:axId val="476740432"/>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76740824"/>
        <c:crosses val="max"/>
        <c:crossBetween val="between"/>
      </c:valAx>
      <c:catAx>
        <c:axId val="476740824"/>
        <c:scaling>
          <c:orientation val="minMax"/>
        </c:scaling>
        <c:delete val="1"/>
        <c:axPos val="b"/>
        <c:numFmt formatCode="General" sourceLinked="1"/>
        <c:majorTickMark val="out"/>
        <c:minorTickMark val="none"/>
        <c:tickLblPos val="nextTo"/>
        <c:crossAx val="476740432"/>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b="0">
              <a:solidFill>
                <a:schemeClr val="accent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BD8A-4729-A01A-300E5D7ADEEB}"/>
              </c:ext>
            </c:extLst>
          </c:dPt>
          <c:dPt>
            <c:idx val="5"/>
            <c:invertIfNegative val="0"/>
            <c:bubble3D val="0"/>
            <c:extLst>
              <c:ext xmlns:c16="http://schemas.microsoft.com/office/drawing/2014/chart" uri="{C3380CC4-5D6E-409C-BE32-E72D297353CC}">
                <c16:uniqueId val="{00000001-BD8A-4729-A01A-300E5D7ADEEB}"/>
              </c:ext>
            </c:extLst>
          </c:dPt>
          <c:dPt>
            <c:idx val="6"/>
            <c:invertIfNegative val="0"/>
            <c:bubble3D val="0"/>
            <c:extLst>
              <c:ext xmlns:c16="http://schemas.microsoft.com/office/drawing/2014/chart" uri="{C3380CC4-5D6E-409C-BE32-E72D297353CC}">
                <c16:uniqueId val="{00000002-BD8A-4729-A01A-300E5D7ADEEB}"/>
              </c:ext>
            </c:extLst>
          </c:dPt>
          <c:dPt>
            <c:idx val="7"/>
            <c:invertIfNegative val="0"/>
            <c:bubble3D val="0"/>
            <c:extLst>
              <c:ext xmlns:c16="http://schemas.microsoft.com/office/drawing/2014/chart" uri="{C3380CC4-5D6E-409C-BE32-E72D297353CC}">
                <c16:uniqueId val="{00000003-BD8A-4729-A01A-300E5D7ADEEB}"/>
              </c:ext>
            </c:extLst>
          </c:dPt>
          <c:dPt>
            <c:idx val="8"/>
            <c:invertIfNegative val="0"/>
            <c:bubble3D val="0"/>
            <c:extLst>
              <c:ext xmlns:c16="http://schemas.microsoft.com/office/drawing/2014/chart" uri="{C3380CC4-5D6E-409C-BE32-E72D297353CC}">
                <c16:uniqueId val="{00000004-BD8A-4729-A01A-300E5D7ADEEB}"/>
              </c:ext>
            </c:extLst>
          </c:dPt>
          <c:dPt>
            <c:idx val="9"/>
            <c:invertIfNegative val="0"/>
            <c:bubble3D val="0"/>
            <c:extLst>
              <c:ext xmlns:c16="http://schemas.microsoft.com/office/drawing/2014/chart" uri="{C3380CC4-5D6E-409C-BE32-E72D297353CC}">
                <c16:uniqueId val="{00000005-BD8A-4729-A01A-300E5D7ADEEB}"/>
              </c:ext>
            </c:extLst>
          </c:dPt>
          <c:dPt>
            <c:idx val="10"/>
            <c:invertIfNegative val="0"/>
            <c:bubble3D val="0"/>
            <c:extLst>
              <c:ext xmlns:c16="http://schemas.microsoft.com/office/drawing/2014/chart" uri="{C3380CC4-5D6E-409C-BE32-E72D297353CC}">
                <c16:uniqueId val="{00000006-BD8A-4729-A01A-300E5D7ADEEB}"/>
              </c:ext>
            </c:extLst>
          </c:dPt>
          <c:dPt>
            <c:idx val="11"/>
            <c:invertIfNegative val="0"/>
            <c:bubble3D val="0"/>
            <c:extLst>
              <c:ext xmlns:c16="http://schemas.microsoft.com/office/drawing/2014/chart" uri="{C3380CC4-5D6E-409C-BE32-E72D297353CC}">
                <c16:uniqueId val="{00000007-BD8A-4729-A01A-300E5D7ADEEB}"/>
              </c:ext>
            </c:extLst>
          </c:dPt>
          <c:dPt>
            <c:idx val="12"/>
            <c:invertIfNegative val="0"/>
            <c:bubble3D val="0"/>
            <c:extLst>
              <c:ext xmlns:c16="http://schemas.microsoft.com/office/drawing/2014/chart" uri="{C3380CC4-5D6E-409C-BE32-E72D297353CC}">
                <c16:uniqueId val="{00000008-BD8A-4729-A01A-300E5D7ADEEB}"/>
              </c:ext>
            </c:extLst>
          </c:dPt>
          <c:dPt>
            <c:idx val="13"/>
            <c:invertIfNegative val="0"/>
            <c:bubble3D val="0"/>
            <c:spPr>
              <a:solidFill>
                <a:schemeClr val="accent3"/>
              </a:solidFill>
            </c:spPr>
            <c:extLst>
              <c:ext xmlns:c16="http://schemas.microsoft.com/office/drawing/2014/chart" uri="{C3380CC4-5D6E-409C-BE32-E72D297353CC}">
                <c16:uniqueId val="{0000000A-BD8A-4729-A01A-300E5D7ADEEB}"/>
              </c:ext>
            </c:extLst>
          </c:dPt>
          <c:dPt>
            <c:idx val="14"/>
            <c:invertIfNegative val="0"/>
            <c:bubble3D val="0"/>
            <c:spPr>
              <a:solidFill>
                <a:schemeClr val="accent3"/>
              </a:solidFill>
            </c:spPr>
            <c:extLst>
              <c:ext xmlns:c16="http://schemas.microsoft.com/office/drawing/2014/chart" uri="{C3380CC4-5D6E-409C-BE32-E72D297353CC}">
                <c16:uniqueId val="{0000000C-BD8A-4729-A01A-300E5D7ADEEB}"/>
              </c:ext>
            </c:extLst>
          </c:dPt>
          <c:dPt>
            <c:idx val="15"/>
            <c:invertIfNegative val="0"/>
            <c:bubble3D val="0"/>
            <c:spPr>
              <a:solidFill>
                <a:schemeClr val="accent3"/>
              </a:solidFill>
            </c:spPr>
            <c:extLst>
              <c:ext xmlns:c16="http://schemas.microsoft.com/office/drawing/2014/chart" uri="{C3380CC4-5D6E-409C-BE32-E72D297353CC}">
                <c16:uniqueId val="{0000000E-BD8A-4729-A01A-300E5D7ADEEB}"/>
              </c:ext>
            </c:extLst>
          </c:dPt>
          <c:dPt>
            <c:idx val="16"/>
            <c:invertIfNegative val="0"/>
            <c:bubble3D val="0"/>
            <c:spPr>
              <a:solidFill>
                <a:schemeClr val="accent3"/>
              </a:solidFill>
            </c:spPr>
            <c:extLst>
              <c:ext xmlns:c16="http://schemas.microsoft.com/office/drawing/2014/chart" uri="{C3380CC4-5D6E-409C-BE32-E72D297353CC}">
                <c16:uniqueId val="{00000010-BD8A-4729-A01A-300E5D7ADEEB}"/>
              </c:ext>
            </c:extLst>
          </c:dPt>
          <c:dPt>
            <c:idx val="17"/>
            <c:invertIfNegative val="0"/>
            <c:bubble3D val="0"/>
            <c:extLst>
              <c:ext xmlns:c16="http://schemas.microsoft.com/office/drawing/2014/chart" uri="{C3380CC4-5D6E-409C-BE32-E72D297353CC}">
                <c16:uniqueId val="{00000011-BD8A-4729-A01A-300E5D7ADEEB}"/>
              </c:ext>
            </c:extLst>
          </c:dPt>
          <c:dLbls>
            <c:numFmt formatCode="#,##0.0" sourceLinked="0"/>
            <c:spPr>
              <a:noFill/>
              <a:ln>
                <a:noFill/>
              </a:ln>
              <a:effectLst/>
            </c:spPr>
            <c:txPr>
              <a:bodyPr/>
              <a:lstStyle/>
              <a:p>
                <a:pPr>
                  <a:defRPr sz="900">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2016-1</c:v>
                </c:pt>
                <c:pt idx="2">
                  <c:v>2</c:v>
                </c:pt>
                <c:pt idx="3">
                  <c:v>3</c:v>
                </c:pt>
                <c:pt idx="4">
                  <c:v>4</c:v>
                </c:pt>
                <c:pt idx="5">
                  <c:v>2017-1 </c:v>
                </c:pt>
                <c:pt idx="6">
                  <c:v>2</c:v>
                </c:pt>
                <c:pt idx="7">
                  <c:v>3</c:v>
                </c:pt>
                <c:pt idx="8">
                  <c:v>4</c:v>
                </c:pt>
                <c:pt idx="9">
                  <c:v>2018-1 </c:v>
                </c:pt>
                <c:pt idx="10">
                  <c:v>2</c:v>
                </c:pt>
                <c:pt idx="11">
                  <c:v>3</c:v>
                </c:pt>
                <c:pt idx="12">
                  <c:v>4</c:v>
                </c:pt>
                <c:pt idx="13">
                  <c:v>2019-1 (p)</c:v>
                </c:pt>
                <c:pt idx="14">
                  <c:v>2 (p)</c:v>
                </c:pt>
                <c:pt idx="15">
                  <c:v>3 (p)</c:v>
                </c:pt>
                <c:pt idx="16">
                  <c:v>4 (p)</c:v>
                </c:pt>
              </c:strCache>
            </c:strRef>
          </c:cat>
          <c:val>
            <c:numRef>
              <c:f>Sheet1!$B$2:$B$18</c:f>
              <c:numCache>
                <c:formatCode>"$"#,##0.0</c:formatCode>
                <c:ptCount val="17"/>
                <c:pt idx="0">
                  <c:v>278.00566201509042</c:v>
                </c:pt>
                <c:pt idx="1">
                  <c:v>279.02379557803516</c:v>
                </c:pt>
                <c:pt idx="2">
                  <c:v>284.35146057101485</c:v>
                </c:pt>
                <c:pt idx="3">
                  <c:v>290.33431619536196</c:v>
                </c:pt>
                <c:pt idx="4">
                  <c:v>295.1699736632184</c:v>
                </c:pt>
                <c:pt idx="5">
                  <c:v>297.01199080952722</c:v>
                </c:pt>
                <c:pt idx="6">
                  <c:v>302.30287191988606</c:v>
                </c:pt>
                <c:pt idx="7">
                  <c:v>308.00839560132385</c:v>
                </c:pt>
                <c:pt idx="8">
                  <c:v>313.55091109602807</c:v>
                </c:pt>
                <c:pt idx="9">
                  <c:v>316.8568886957961</c:v>
                </c:pt>
                <c:pt idx="10">
                  <c:v>323.5472812708208</c:v>
                </c:pt>
                <c:pt idx="11">
                  <c:v>330.73832002621276</c:v>
                </c:pt>
                <c:pt idx="12">
                  <c:v>336.91962890828239</c:v>
                </c:pt>
                <c:pt idx="13">
                  <c:v>339.51547152634657</c:v>
                </c:pt>
                <c:pt idx="14">
                  <c:v>346.22690699813404</c:v>
                </c:pt>
                <c:pt idx="15">
                  <c:v>352.87099073099807</c:v>
                </c:pt>
                <c:pt idx="16">
                  <c:v>354.15894376434176</c:v>
                </c:pt>
              </c:numCache>
            </c:numRef>
          </c:val>
          <c:extLst>
            <c:ext xmlns:c16="http://schemas.microsoft.com/office/drawing/2014/chart" uri="{C3380CC4-5D6E-409C-BE32-E72D297353CC}">
              <c16:uniqueId val="{00000012-BD8A-4729-A01A-300E5D7ADEEB}"/>
            </c:ext>
          </c:extLst>
        </c:ser>
        <c:dLbls>
          <c:showLegendKey val="0"/>
          <c:showVal val="0"/>
          <c:showCatName val="0"/>
          <c:showSerName val="0"/>
          <c:showPercent val="0"/>
          <c:showBubbleSize val="0"/>
        </c:dLbls>
        <c:gapWidth val="70"/>
        <c:axId val="476739648"/>
        <c:axId val="476740040"/>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BD8A-4729-A01A-300E5D7ADEEB}"/>
              </c:ext>
            </c:extLst>
          </c:dPt>
          <c:dPt>
            <c:idx val="1"/>
            <c:bubble3D val="0"/>
            <c:extLst>
              <c:ext xmlns:c16="http://schemas.microsoft.com/office/drawing/2014/chart" uri="{C3380CC4-5D6E-409C-BE32-E72D297353CC}">
                <c16:uniqueId val="{00000014-BD8A-4729-A01A-300E5D7ADEEB}"/>
              </c:ext>
            </c:extLst>
          </c:dPt>
          <c:dPt>
            <c:idx val="2"/>
            <c:bubble3D val="0"/>
            <c:extLst>
              <c:ext xmlns:c16="http://schemas.microsoft.com/office/drawing/2014/chart" uri="{C3380CC4-5D6E-409C-BE32-E72D297353CC}">
                <c16:uniqueId val="{00000015-BD8A-4729-A01A-300E5D7ADEEB}"/>
              </c:ext>
            </c:extLst>
          </c:dPt>
          <c:dPt>
            <c:idx val="3"/>
            <c:bubble3D val="0"/>
            <c:extLst>
              <c:ext xmlns:c16="http://schemas.microsoft.com/office/drawing/2014/chart" uri="{C3380CC4-5D6E-409C-BE32-E72D297353CC}">
                <c16:uniqueId val="{00000016-BD8A-4729-A01A-300E5D7ADEEB}"/>
              </c:ext>
            </c:extLst>
          </c:dPt>
          <c:dPt>
            <c:idx val="4"/>
            <c:bubble3D val="0"/>
            <c:extLst>
              <c:ext xmlns:c16="http://schemas.microsoft.com/office/drawing/2014/chart" uri="{C3380CC4-5D6E-409C-BE32-E72D297353CC}">
                <c16:uniqueId val="{00000017-BD8A-4729-A01A-300E5D7ADEEB}"/>
              </c:ext>
            </c:extLst>
          </c:dPt>
          <c:dPt>
            <c:idx val="5"/>
            <c:bubble3D val="0"/>
            <c:extLst>
              <c:ext xmlns:c16="http://schemas.microsoft.com/office/drawing/2014/chart" uri="{C3380CC4-5D6E-409C-BE32-E72D297353CC}">
                <c16:uniqueId val="{00000018-BD8A-4729-A01A-300E5D7ADEEB}"/>
              </c:ext>
            </c:extLst>
          </c:dPt>
          <c:dPt>
            <c:idx val="6"/>
            <c:bubble3D val="0"/>
            <c:extLst>
              <c:ext xmlns:c16="http://schemas.microsoft.com/office/drawing/2014/chart" uri="{C3380CC4-5D6E-409C-BE32-E72D297353CC}">
                <c16:uniqueId val="{00000019-BD8A-4729-A01A-300E5D7ADEEB}"/>
              </c:ext>
            </c:extLst>
          </c:dPt>
          <c:dPt>
            <c:idx val="7"/>
            <c:bubble3D val="0"/>
            <c:extLst>
              <c:ext xmlns:c16="http://schemas.microsoft.com/office/drawing/2014/chart" uri="{C3380CC4-5D6E-409C-BE32-E72D297353CC}">
                <c16:uniqueId val="{0000001A-BD8A-4729-A01A-300E5D7ADEEB}"/>
              </c:ext>
            </c:extLst>
          </c:dPt>
          <c:dPt>
            <c:idx val="8"/>
            <c:bubble3D val="0"/>
            <c:extLst>
              <c:ext xmlns:c16="http://schemas.microsoft.com/office/drawing/2014/chart" uri="{C3380CC4-5D6E-409C-BE32-E72D297353CC}">
                <c16:uniqueId val="{0000001B-BD8A-4729-A01A-300E5D7ADEEB}"/>
              </c:ext>
            </c:extLst>
          </c:dPt>
          <c:dPt>
            <c:idx val="9"/>
            <c:bubble3D val="0"/>
            <c:extLst>
              <c:ext xmlns:c16="http://schemas.microsoft.com/office/drawing/2014/chart" uri="{C3380CC4-5D6E-409C-BE32-E72D297353CC}">
                <c16:uniqueId val="{0000001C-BD8A-4729-A01A-300E5D7ADEEB}"/>
              </c:ext>
            </c:extLst>
          </c:dPt>
          <c:dPt>
            <c:idx val="10"/>
            <c:bubble3D val="0"/>
            <c:extLst>
              <c:ext xmlns:c16="http://schemas.microsoft.com/office/drawing/2014/chart" uri="{C3380CC4-5D6E-409C-BE32-E72D297353CC}">
                <c16:uniqueId val="{0000001D-BD8A-4729-A01A-300E5D7ADEEB}"/>
              </c:ext>
            </c:extLst>
          </c:dPt>
          <c:dPt>
            <c:idx val="11"/>
            <c:bubble3D val="0"/>
            <c:extLst>
              <c:ext xmlns:c16="http://schemas.microsoft.com/office/drawing/2014/chart" uri="{C3380CC4-5D6E-409C-BE32-E72D297353CC}">
                <c16:uniqueId val="{0000001E-BD8A-4729-A01A-300E5D7ADEEB}"/>
              </c:ext>
            </c:extLst>
          </c:dPt>
          <c:dPt>
            <c:idx val="12"/>
            <c:bubble3D val="0"/>
            <c:extLst>
              <c:ext xmlns:c16="http://schemas.microsoft.com/office/drawing/2014/chart" uri="{C3380CC4-5D6E-409C-BE32-E72D297353CC}">
                <c16:uniqueId val="{0000001F-BD8A-4729-A01A-300E5D7ADEEB}"/>
              </c:ext>
            </c:extLst>
          </c:dPt>
          <c:dPt>
            <c:idx val="13"/>
            <c:marker>
              <c:symbol val="none"/>
            </c:marker>
            <c:bubble3D val="0"/>
            <c:extLst>
              <c:ext xmlns:c16="http://schemas.microsoft.com/office/drawing/2014/chart" uri="{C3380CC4-5D6E-409C-BE32-E72D297353CC}">
                <c16:uniqueId val="{00000020-BD8A-4729-A01A-300E5D7ADEEB}"/>
              </c:ext>
            </c:extLst>
          </c:dPt>
          <c:dPt>
            <c:idx val="14"/>
            <c:marker>
              <c:symbol val="none"/>
            </c:marker>
            <c:bubble3D val="0"/>
            <c:extLst>
              <c:ext xmlns:c16="http://schemas.microsoft.com/office/drawing/2014/chart" uri="{C3380CC4-5D6E-409C-BE32-E72D297353CC}">
                <c16:uniqueId val="{00000021-BD8A-4729-A01A-300E5D7ADEEB}"/>
              </c:ext>
            </c:extLst>
          </c:dPt>
          <c:dPt>
            <c:idx val="15"/>
            <c:marker>
              <c:symbol val="none"/>
            </c:marker>
            <c:bubble3D val="0"/>
            <c:extLst>
              <c:ext xmlns:c16="http://schemas.microsoft.com/office/drawing/2014/chart" uri="{C3380CC4-5D6E-409C-BE32-E72D297353CC}">
                <c16:uniqueId val="{00000022-BD8A-4729-A01A-300E5D7ADEEB}"/>
              </c:ext>
            </c:extLst>
          </c:dPt>
          <c:dPt>
            <c:idx val="16"/>
            <c:marker>
              <c:symbol val="none"/>
            </c:marker>
            <c:bubble3D val="0"/>
            <c:extLst>
              <c:ext xmlns:c16="http://schemas.microsoft.com/office/drawing/2014/chart" uri="{C3380CC4-5D6E-409C-BE32-E72D297353CC}">
                <c16:uniqueId val="{00000023-BD8A-4729-A01A-300E5D7ADEEB}"/>
              </c:ext>
            </c:extLst>
          </c:dPt>
          <c:cat>
            <c:strRef>
              <c:f>Sheet1!$A$2:$A$18</c:f>
              <c:strCache>
                <c:ptCount val="17"/>
                <c:pt idx="0">
                  <c:v>4</c:v>
                </c:pt>
                <c:pt idx="1">
                  <c:v>2016-1</c:v>
                </c:pt>
                <c:pt idx="2">
                  <c:v>2</c:v>
                </c:pt>
                <c:pt idx="3">
                  <c:v>3</c:v>
                </c:pt>
                <c:pt idx="4">
                  <c:v>4</c:v>
                </c:pt>
                <c:pt idx="5">
                  <c:v>2017-1 </c:v>
                </c:pt>
                <c:pt idx="6">
                  <c:v>2</c:v>
                </c:pt>
                <c:pt idx="7">
                  <c:v>3</c:v>
                </c:pt>
                <c:pt idx="8">
                  <c:v>4</c:v>
                </c:pt>
                <c:pt idx="9">
                  <c:v>2018-1 </c:v>
                </c:pt>
                <c:pt idx="10">
                  <c:v>2</c:v>
                </c:pt>
                <c:pt idx="11">
                  <c:v>3</c:v>
                </c:pt>
                <c:pt idx="12">
                  <c:v>4</c:v>
                </c:pt>
                <c:pt idx="13">
                  <c:v>2019-1 (p)</c:v>
                </c:pt>
                <c:pt idx="14">
                  <c:v>2 (p)</c:v>
                </c:pt>
                <c:pt idx="15">
                  <c:v>3 (p)</c:v>
                </c:pt>
                <c:pt idx="16">
                  <c:v>4 (p)</c:v>
                </c:pt>
              </c:strCache>
            </c:strRef>
          </c:cat>
          <c:val>
            <c:numRef>
              <c:f>Sheet1!$C$2:$C$18</c:f>
              <c:numCache>
                <c:formatCode>0.0%</c:formatCode>
                <c:ptCount val="17"/>
                <c:pt idx="0">
                  <c:v>5.133789622071494E-2</c:v>
                </c:pt>
                <c:pt idx="1">
                  <c:v>4.4920050461255689E-2</c:v>
                </c:pt>
                <c:pt idx="2">
                  <c:v>5.0166277255136116E-2</c:v>
                </c:pt>
                <c:pt idx="3">
                  <c:v>5.6739029147239606E-2</c:v>
                </c:pt>
                <c:pt idx="4">
                  <c:v>6.1740870756784361E-2</c:v>
                </c:pt>
                <c:pt idx="5">
                  <c:v>6.4468319607749125E-2</c:v>
                </c:pt>
                <c:pt idx="6">
                  <c:v>6.3131067844077293E-2</c:v>
                </c:pt>
                <c:pt idx="7">
                  <c:v>6.0874923906925504E-2</c:v>
                </c:pt>
                <c:pt idx="8">
                  <c:v>6.227238226399634E-2</c:v>
                </c:pt>
                <c:pt idx="9">
                  <c:v>6.6815140466821576E-2</c:v>
                </c:pt>
                <c:pt idx="10">
                  <c:v>7.027524818409514E-2</c:v>
                </c:pt>
                <c:pt idx="11">
                  <c:v>7.3796444348581236E-2</c:v>
                </c:pt>
                <c:pt idx="12">
                  <c:v>7.4529261390337442E-2</c:v>
                </c:pt>
                <c:pt idx="13">
                  <c:v>7.1510463047891104E-2</c:v>
                </c:pt>
                <c:pt idx="14">
                  <c:v>7.0096789681658889E-2</c:v>
                </c:pt>
                <c:pt idx="15">
                  <c:v>6.6918979037660975E-2</c:v>
                </c:pt>
                <c:pt idx="16">
                  <c:v>5.1167439878524679E-2</c:v>
                </c:pt>
              </c:numCache>
            </c:numRef>
          </c:val>
          <c:smooth val="1"/>
          <c:extLst>
            <c:ext xmlns:c16="http://schemas.microsoft.com/office/drawing/2014/chart" uri="{C3380CC4-5D6E-409C-BE32-E72D297353CC}">
              <c16:uniqueId val="{00000024-BD8A-4729-A01A-300E5D7ADEEB}"/>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BD8A-4729-A01A-300E5D7ADEEB}"/>
              </c:ext>
            </c:extLst>
          </c:dPt>
          <c:dPt>
            <c:idx val="1"/>
            <c:marker>
              <c:symbol val="none"/>
            </c:marker>
            <c:bubble3D val="0"/>
            <c:extLst>
              <c:ext xmlns:c16="http://schemas.microsoft.com/office/drawing/2014/chart" uri="{C3380CC4-5D6E-409C-BE32-E72D297353CC}">
                <c16:uniqueId val="{00000026-BD8A-4729-A01A-300E5D7ADEEB}"/>
              </c:ext>
            </c:extLst>
          </c:dPt>
          <c:dPt>
            <c:idx val="2"/>
            <c:marker>
              <c:symbol val="none"/>
            </c:marker>
            <c:bubble3D val="0"/>
            <c:extLst>
              <c:ext xmlns:c16="http://schemas.microsoft.com/office/drawing/2014/chart" uri="{C3380CC4-5D6E-409C-BE32-E72D297353CC}">
                <c16:uniqueId val="{00000027-BD8A-4729-A01A-300E5D7ADEEB}"/>
              </c:ext>
            </c:extLst>
          </c:dPt>
          <c:dPt>
            <c:idx val="3"/>
            <c:marker>
              <c:symbol val="none"/>
            </c:marker>
            <c:bubble3D val="0"/>
            <c:extLst>
              <c:ext xmlns:c16="http://schemas.microsoft.com/office/drawing/2014/chart" uri="{C3380CC4-5D6E-409C-BE32-E72D297353CC}">
                <c16:uniqueId val="{00000028-BD8A-4729-A01A-300E5D7ADEEB}"/>
              </c:ext>
            </c:extLst>
          </c:dPt>
          <c:dPt>
            <c:idx val="4"/>
            <c:marker>
              <c:symbol val="none"/>
            </c:marker>
            <c:bubble3D val="0"/>
            <c:extLst>
              <c:ext xmlns:c16="http://schemas.microsoft.com/office/drawing/2014/chart" uri="{C3380CC4-5D6E-409C-BE32-E72D297353CC}">
                <c16:uniqueId val="{00000029-BD8A-4729-A01A-300E5D7ADEEB}"/>
              </c:ext>
            </c:extLst>
          </c:dPt>
          <c:dPt>
            <c:idx val="5"/>
            <c:marker>
              <c:symbol val="none"/>
            </c:marker>
            <c:bubble3D val="0"/>
            <c:extLst>
              <c:ext xmlns:c16="http://schemas.microsoft.com/office/drawing/2014/chart" uri="{C3380CC4-5D6E-409C-BE32-E72D297353CC}">
                <c16:uniqueId val="{0000002A-BD8A-4729-A01A-300E5D7ADEEB}"/>
              </c:ext>
            </c:extLst>
          </c:dPt>
          <c:dPt>
            <c:idx val="6"/>
            <c:marker>
              <c:symbol val="none"/>
            </c:marker>
            <c:bubble3D val="0"/>
            <c:extLst>
              <c:ext xmlns:c16="http://schemas.microsoft.com/office/drawing/2014/chart" uri="{C3380CC4-5D6E-409C-BE32-E72D297353CC}">
                <c16:uniqueId val="{0000002B-BD8A-4729-A01A-300E5D7ADEEB}"/>
              </c:ext>
            </c:extLst>
          </c:dPt>
          <c:dPt>
            <c:idx val="7"/>
            <c:marker>
              <c:symbol val="none"/>
            </c:marker>
            <c:bubble3D val="0"/>
            <c:extLst>
              <c:ext xmlns:c16="http://schemas.microsoft.com/office/drawing/2014/chart" uri="{C3380CC4-5D6E-409C-BE32-E72D297353CC}">
                <c16:uniqueId val="{0000002C-BD8A-4729-A01A-300E5D7ADEEB}"/>
              </c:ext>
            </c:extLst>
          </c:dPt>
          <c:dPt>
            <c:idx val="8"/>
            <c:marker>
              <c:symbol val="none"/>
            </c:marker>
            <c:bubble3D val="0"/>
            <c:extLst>
              <c:ext xmlns:c16="http://schemas.microsoft.com/office/drawing/2014/chart" uri="{C3380CC4-5D6E-409C-BE32-E72D297353CC}">
                <c16:uniqueId val="{0000002D-BD8A-4729-A01A-300E5D7ADEEB}"/>
              </c:ext>
            </c:extLst>
          </c:dPt>
          <c:dPt>
            <c:idx val="9"/>
            <c:marker>
              <c:symbol val="none"/>
            </c:marker>
            <c:bubble3D val="0"/>
            <c:extLst>
              <c:ext xmlns:c16="http://schemas.microsoft.com/office/drawing/2014/chart" uri="{C3380CC4-5D6E-409C-BE32-E72D297353CC}">
                <c16:uniqueId val="{0000002E-BD8A-4729-A01A-300E5D7ADEEB}"/>
              </c:ext>
            </c:extLst>
          </c:dPt>
          <c:dPt>
            <c:idx val="10"/>
            <c:marker>
              <c:symbol val="none"/>
            </c:marker>
            <c:bubble3D val="0"/>
            <c:extLst>
              <c:ext xmlns:c16="http://schemas.microsoft.com/office/drawing/2014/chart" uri="{C3380CC4-5D6E-409C-BE32-E72D297353CC}">
                <c16:uniqueId val="{0000002F-BD8A-4729-A01A-300E5D7ADEEB}"/>
              </c:ext>
            </c:extLst>
          </c:dPt>
          <c:dPt>
            <c:idx val="11"/>
            <c:marker>
              <c:symbol val="none"/>
            </c:marker>
            <c:bubble3D val="0"/>
            <c:extLst>
              <c:ext xmlns:c16="http://schemas.microsoft.com/office/drawing/2014/chart" uri="{C3380CC4-5D6E-409C-BE32-E72D297353CC}">
                <c16:uniqueId val="{00000030-BD8A-4729-A01A-300E5D7ADEEB}"/>
              </c:ext>
            </c:extLst>
          </c:dPt>
          <c:dPt>
            <c:idx val="12"/>
            <c:marker>
              <c:symbol val="none"/>
            </c:marker>
            <c:bubble3D val="0"/>
            <c:extLst>
              <c:ext xmlns:c16="http://schemas.microsoft.com/office/drawing/2014/chart" uri="{C3380CC4-5D6E-409C-BE32-E72D297353CC}">
                <c16:uniqueId val="{00000031-BD8A-4729-A01A-300E5D7ADEEB}"/>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2016-1</c:v>
                </c:pt>
                <c:pt idx="2">
                  <c:v>2</c:v>
                </c:pt>
                <c:pt idx="3">
                  <c:v>3</c:v>
                </c:pt>
                <c:pt idx="4">
                  <c:v>4</c:v>
                </c:pt>
                <c:pt idx="5">
                  <c:v>2017-1 </c:v>
                </c:pt>
                <c:pt idx="6">
                  <c:v>2</c:v>
                </c:pt>
                <c:pt idx="7">
                  <c:v>3</c:v>
                </c:pt>
                <c:pt idx="8">
                  <c:v>4</c:v>
                </c:pt>
                <c:pt idx="9">
                  <c:v>2018-1 </c:v>
                </c:pt>
                <c:pt idx="10">
                  <c:v>2</c:v>
                </c:pt>
                <c:pt idx="11">
                  <c:v>3</c:v>
                </c:pt>
                <c:pt idx="12">
                  <c:v>4</c:v>
                </c:pt>
                <c:pt idx="13">
                  <c:v>2019-1 (p)</c:v>
                </c:pt>
                <c:pt idx="14">
                  <c:v>2 (p)</c:v>
                </c:pt>
                <c:pt idx="15">
                  <c:v>3 (p)</c:v>
                </c:pt>
                <c:pt idx="16">
                  <c:v>4 (p)</c:v>
                </c:pt>
              </c:strCache>
            </c:strRef>
          </c:cat>
          <c:val>
            <c:numRef>
              <c:f>Sheet1!$D$2:$D$18</c:f>
              <c:numCache>
                <c:formatCode>0.0%</c:formatCode>
                <c:ptCount val="17"/>
                <c:pt idx="0">
                  <c:v>5.133789622071494E-2</c:v>
                </c:pt>
                <c:pt idx="1">
                  <c:v>4.4920050461255689E-2</c:v>
                </c:pt>
                <c:pt idx="2">
                  <c:v>5.0166277255136116E-2</c:v>
                </c:pt>
                <c:pt idx="3">
                  <c:v>5.6739029147239606E-2</c:v>
                </c:pt>
                <c:pt idx="4">
                  <c:v>6.1740870756784361E-2</c:v>
                </c:pt>
                <c:pt idx="5">
                  <c:v>6.4468319607749125E-2</c:v>
                </c:pt>
                <c:pt idx="6">
                  <c:v>6.3131067844077293E-2</c:v>
                </c:pt>
                <c:pt idx="7">
                  <c:v>6.0874923906925504E-2</c:v>
                </c:pt>
                <c:pt idx="8">
                  <c:v>6.227238226399634E-2</c:v>
                </c:pt>
                <c:pt idx="9">
                  <c:v>6.6815140466821576E-2</c:v>
                </c:pt>
                <c:pt idx="10">
                  <c:v>7.027524818409514E-2</c:v>
                </c:pt>
                <c:pt idx="11">
                  <c:v>7.3796444348581236E-2</c:v>
                </c:pt>
                <c:pt idx="12">
                  <c:v>7.4529261390337442E-2</c:v>
                </c:pt>
                <c:pt idx="13">
                  <c:v>7.1510463047891104E-2</c:v>
                </c:pt>
                <c:pt idx="14">
                  <c:v>7.0096789681658889E-2</c:v>
                </c:pt>
                <c:pt idx="15">
                  <c:v>6.6918979037660975E-2</c:v>
                </c:pt>
                <c:pt idx="16">
                  <c:v>5.1167439878524679E-2</c:v>
                </c:pt>
              </c:numCache>
            </c:numRef>
          </c:val>
          <c:smooth val="1"/>
          <c:extLst>
            <c:ext xmlns:c16="http://schemas.microsoft.com/office/drawing/2014/chart" uri="{C3380CC4-5D6E-409C-BE32-E72D297353CC}">
              <c16:uniqueId val="{00000032-BD8A-4729-A01A-300E5D7ADEEB}"/>
            </c:ext>
          </c:extLst>
        </c:ser>
        <c:dLbls>
          <c:showLegendKey val="0"/>
          <c:showVal val="0"/>
          <c:showCatName val="0"/>
          <c:showSerName val="0"/>
          <c:showPercent val="0"/>
          <c:showBubbleSize val="0"/>
        </c:dLbls>
        <c:marker val="1"/>
        <c:smooth val="0"/>
        <c:axId val="476740824"/>
        <c:axId val="476740432"/>
      </c:lineChart>
      <c:catAx>
        <c:axId val="476739648"/>
        <c:scaling>
          <c:orientation val="minMax"/>
        </c:scaling>
        <c:delete val="0"/>
        <c:axPos val="b"/>
        <c:numFmt formatCode="General" sourceLinked="0"/>
        <c:majorTickMark val="out"/>
        <c:minorTickMark val="none"/>
        <c:tickLblPos val="nextTo"/>
        <c:txPr>
          <a:bodyPr rot="-2700000"/>
          <a:lstStyle/>
          <a:p>
            <a:pPr>
              <a:defRPr sz="1000" b="0">
                <a:solidFill>
                  <a:schemeClr val="accent1"/>
                </a:solidFill>
              </a:defRPr>
            </a:pPr>
            <a:endParaRPr lang="en-US"/>
          </a:p>
        </c:txPr>
        <c:crossAx val="476740040"/>
        <c:crosses val="autoZero"/>
        <c:auto val="1"/>
        <c:lblAlgn val="ctr"/>
        <c:lblOffset val="100"/>
        <c:noMultiLvlLbl val="0"/>
      </c:catAx>
      <c:valAx>
        <c:axId val="476740040"/>
        <c:scaling>
          <c:orientation val="minMax"/>
          <c:max val="450"/>
          <c:min val="225"/>
        </c:scaling>
        <c:delete val="0"/>
        <c:axPos val="l"/>
        <c:numFmt formatCode="&quot;$&quot;#,##0" sourceLinked="0"/>
        <c:majorTickMark val="out"/>
        <c:minorTickMark val="none"/>
        <c:tickLblPos val="nextTo"/>
        <c:txPr>
          <a:bodyPr/>
          <a:lstStyle/>
          <a:p>
            <a:pPr>
              <a:defRPr sz="1000" b="0">
                <a:solidFill>
                  <a:schemeClr val="accent1"/>
                </a:solidFill>
              </a:defRPr>
            </a:pPr>
            <a:endParaRPr lang="en-US"/>
          </a:p>
        </c:txPr>
        <c:crossAx val="476739648"/>
        <c:crosses val="autoZero"/>
        <c:crossBetween val="between"/>
        <c:majorUnit val="25"/>
      </c:valAx>
      <c:valAx>
        <c:axId val="476740432"/>
        <c:scaling>
          <c:orientation val="minMax"/>
          <c:max val="0.1"/>
          <c:min val="-5.000000000000001E-2"/>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76740824"/>
        <c:crosses val="max"/>
        <c:crossBetween val="between"/>
        <c:majorUnit val="5.000000000000001E-2"/>
      </c:valAx>
      <c:catAx>
        <c:axId val="476740824"/>
        <c:scaling>
          <c:orientation val="minMax"/>
        </c:scaling>
        <c:delete val="1"/>
        <c:axPos val="b"/>
        <c:numFmt formatCode="General" sourceLinked="1"/>
        <c:majorTickMark val="out"/>
        <c:minorTickMark val="none"/>
        <c:tickLblPos val="nextTo"/>
        <c:crossAx val="476740432"/>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b="0">
              <a:solidFill>
                <a:schemeClr val="accent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08-4D4C-44EB-9950-4B9ACCC7825C}"/>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09-4D4C-44EB-9950-4B9ACCC7825C}"/>
              </c:ext>
            </c:extLst>
          </c:dPt>
          <c:dLbls>
            <c:numFmt formatCode="#,##0.0" sourceLinked="0"/>
            <c:spPr>
              <a:noFill/>
              <a:ln>
                <a:noFill/>
              </a:ln>
              <a:effectLst/>
            </c:spPr>
            <c:txPr>
              <a:bodyPr/>
              <a:lstStyle/>
              <a:p>
                <a:pPr>
                  <a:defRPr sz="1000" b="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2017-1 </c:v>
                </c:pt>
                <c:pt idx="1">
                  <c:v>2</c:v>
                </c:pt>
                <c:pt idx="2">
                  <c:v>3</c:v>
                </c:pt>
                <c:pt idx="3">
                  <c:v>4</c:v>
                </c:pt>
                <c:pt idx="4">
                  <c:v>2018-1 </c:v>
                </c:pt>
                <c:pt idx="5">
                  <c:v>2</c:v>
                </c:pt>
                <c:pt idx="6">
                  <c:v>3</c:v>
                </c:pt>
                <c:pt idx="7">
                  <c:v>4</c:v>
                </c:pt>
                <c:pt idx="8">
                  <c:v>2019-1</c:v>
                </c:pt>
                <c:pt idx="9">
                  <c:v>2 
(p)</c:v>
                </c:pt>
                <c:pt idx="10">
                  <c:v>3 
(p)</c:v>
                </c:pt>
                <c:pt idx="11">
                  <c:v>4 
(p)</c:v>
                </c:pt>
                <c:pt idx="12">
                  <c:v>2020-1 
(p)</c:v>
                </c:pt>
              </c:strCache>
            </c:strRef>
          </c:cat>
          <c:val>
            <c:numRef>
              <c:f>Sheet1!$B$2:$B$14</c:f>
              <c:numCache>
                <c:formatCode>"$"#,##0.0</c:formatCode>
                <c:ptCount val="13"/>
                <c:pt idx="0">
                  <c:v>296.9880399334491</c:v>
                </c:pt>
                <c:pt idx="1">
                  <c:v>302.02094633491157</c:v>
                </c:pt>
                <c:pt idx="2">
                  <c:v>307.46210009277178</c:v>
                </c:pt>
                <c:pt idx="3">
                  <c:v>312.7076261879626</c:v>
                </c:pt>
                <c:pt idx="4">
                  <c:v>316.40633402872805</c:v>
                </c:pt>
                <c:pt idx="5">
                  <c:v>322.84284782189025</c:v>
                </c:pt>
                <c:pt idx="6">
                  <c:v>329.75576042321234</c:v>
                </c:pt>
                <c:pt idx="7">
                  <c:v>335.67326606800265</c:v>
                </c:pt>
                <c:pt idx="8">
                  <c:v>338.71216538350927</c:v>
                </c:pt>
                <c:pt idx="9">
                  <c:v>345.24176944234705</c:v>
                </c:pt>
                <c:pt idx="10">
                  <c:v>352.3863217596238</c:v>
                </c:pt>
                <c:pt idx="11">
                  <c:v>352.96837364570331</c:v>
                </c:pt>
                <c:pt idx="12">
                  <c:v>347.35097616234418</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5-4D4C-44EB-9950-4B9ACCC7825C}"/>
              </c:ext>
            </c:extLst>
          </c:dPt>
          <c:dPt>
            <c:idx val="12"/>
            <c:marker>
              <c:symbol val="none"/>
            </c:marker>
            <c:bubble3D val="0"/>
            <c:extLst>
              <c:ext xmlns:c16="http://schemas.microsoft.com/office/drawing/2014/chart" uri="{C3380CC4-5D6E-409C-BE32-E72D297353CC}">
                <c16:uniqueId val="{00000016-4D4C-44EB-9950-4B9ACCC7825C}"/>
              </c:ext>
            </c:extLst>
          </c:dPt>
          <c:dLbls>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5-4D4C-44EB-9950-4B9ACCC7825C}"/>
                </c:ext>
              </c:extLst>
            </c:dLbl>
            <c:dLbl>
              <c:idx val="12"/>
              <c:delete val="1"/>
              <c:extLst>
                <c:ext xmlns:c15="http://schemas.microsoft.com/office/drawing/2012/chart" uri="{CE6537A1-D6FC-4f65-9D91-7224C49458BB}"/>
                <c:ext xmlns:c16="http://schemas.microsoft.com/office/drawing/2014/chart" uri="{C3380CC4-5D6E-409C-BE32-E72D297353CC}">
                  <c16:uniqueId val="{00000016-4D4C-44EB-9950-4B9ACCC7825C}"/>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2017-1 </c:v>
                </c:pt>
                <c:pt idx="1">
                  <c:v>2</c:v>
                </c:pt>
                <c:pt idx="2">
                  <c:v>3</c:v>
                </c:pt>
                <c:pt idx="3">
                  <c:v>4</c:v>
                </c:pt>
                <c:pt idx="4">
                  <c:v>2018-1 </c:v>
                </c:pt>
                <c:pt idx="5">
                  <c:v>2</c:v>
                </c:pt>
                <c:pt idx="6">
                  <c:v>3</c:v>
                </c:pt>
                <c:pt idx="7">
                  <c:v>4</c:v>
                </c:pt>
                <c:pt idx="8">
                  <c:v>2019-1</c:v>
                </c:pt>
                <c:pt idx="9">
                  <c:v>2 
(p)</c:v>
                </c:pt>
                <c:pt idx="10">
                  <c:v>3 
(p)</c:v>
                </c:pt>
                <c:pt idx="11">
                  <c:v>4 
(p)</c:v>
                </c:pt>
                <c:pt idx="12">
                  <c:v>2020-1 
(p)</c:v>
                </c:pt>
              </c:strCache>
            </c:strRef>
          </c:cat>
          <c:val>
            <c:numRef>
              <c:f>Sheet1!$C$2:$C$14</c:f>
              <c:numCache>
                <c:formatCode>0.0%</c:formatCode>
                <c:ptCount val="13"/>
                <c:pt idx="0">
                  <c:v>6.3936632983947694E-2</c:v>
                </c:pt>
                <c:pt idx="1">
                  <c:v>6.2679675910922272E-2</c:v>
                </c:pt>
                <c:pt idx="2">
                  <c:v>6.0431169729874723E-2</c:v>
                </c:pt>
                <c:pt idx="3">
                  <c:v>6.149159950883698E-2</c:v>
                </c:pt>
                <c:pt idx="4">
                  <c:v>6.5384094590577924E-2</c:v>
                </c:pt>
                <c:pt idx="5">
                  <c:v>6.8941911942389744E-2</c:v>
                </c:pt>
                <c:pt idx="6">
                  <c:v>7.2508645207698175E-2</c:v>
                </c:pt>
                <c:pt idx="7">
                  <c:v>7.3441252968470483E-2</c:v>
                </c:pt>
                <c:pt idx="8">
                  <c:v>7.0497423584307883E-2</c:v>
                </c:pt>
                <c:pt idx="9">
                  <c:v>6.9380262785979641E-2</c:v>
                </c:pt>
                <c:pt idx="10">
                  <c:v>6.8628251732030909E-2</c:v>
                </c:pt>
                <c:pt idx="11">
                  <c:v>5.1523637197240735E-2</c:v>
                </c:pt>
                <c:pt idx="12">
                  <c:v>2.550487305070237E-2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0B-4D4C-44EB-9950-4B9ACCC7825C}"/>
              </c:ext>
            </c:extLst>
          </c:dPt>
          <c:dPt>
            <c:idx val="8"/>
            <c:marker>
              <c:symbol val="none"/>
            </c:marker>
            <c:bubble3D val="0"/>
            <c:extLst>
              <c:ext xmlns:c16="http://schemas.microsoft.com/office/drawing/2014/chart" uri="{C3380CC4-5D6E-409C-BE32-E72D297353CC}">
                <c16:uniqueId val="{0000000A-4D4C-44EB-9950-4B9ACCC7825C}"/>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0B-4D4C-44EB-9950-4B9ACCC7825C}"/>
                </c:ext>
              </c:extLst>
            </c:dLbl>
            <c:dLbl>
              <c:idx val="8"/>
              <c:delete val="1"/>
              <c:extLst>
                <c:ext xmlns:c15="http://schemas.microsoft.com/office/drawing/2012/chart" uri="{CE6537A1-D6FC-4f65-9D91-7224C49458BB}"/>
                <c:ext xmlns:c16="http://schemas.microsoft.com/office/drawing/2014/chart" uri="{C3380CC4-5D6E-409C-BE32-E72D297353CC}">
                  <c16:uniqueId val="{0000000A-4D4C-44EB-9950-4B9ACCC7825C}"/>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2017-1 </c:v>
                </c:pt>
                <c:pt idx="1">
                  <c:v>2</c:v>
                </c:pt>
                <c:pt idx="2">
                  <c:v>3</c:v>
                </c:pt>
                <c:pt idx="3">
                  <c:v>4</c:v>
                </c:pt>
                <c:pt idx="4">
                  <c:v>2018-1 </c:v>
                </c:pt>
                <c:pt idx="5">
                  <c:v>2</c:v>
                </c:pt>
                <c:pt idx="6">
                  <c:v>3</c:v>
                </c:pt>
                <c:pt idx="7">
                  <c:v>4</c:v>
                </c:pt>
                <c:pt idx="8">
                  <c:v>2019-1</c:v>
                </c:pt>
                <c:pt idx="9">
                  <c:v>2 
(p)</c:v>
                </c:pt>
                <c:pt idx="10">
                  <c:v>3 
(p)</c:v>
                </c:pt>
                <c:pt idx="11">
                  <c:v>4 
(p)</c:v>
                </c:pt>
                <c:pt idx="12">
                  <c:v>2020-1 
(p)</c:v>
                </c:pt>
              </c:strCache>
            </c:strRef>
          </c:cat>
          <c:val>
            <c:numRef>
              <c:f>Sheet1!$D$2:$D$14</c:f>
              <c:numCache>
                <c:formatCode>0.0%</c:formatCode>
                <c:ptCount val="13"/>
                <c:pt idx="0">
                  <c:v>6.3936632983947694E-2</c:v>
                </c:pt>
                <c:pt idx="1">
                  <c:v>6.2679675910922272E-2</c:v>
                </c:pt>
                <c:pt idx="2">
                  <c:v>6.0431169729874723E-2</c:v>
                </c:pt>
                <c:pt idx="3">
                  <c:v>6.149159950883698E-2</c:v>
                </c:pt>
                <c:pt idx="4">
                  <c:v>6.5384094590577924E-2</c:v>
                </c:pt>
                <c:pt idx="5">
                  <c:v>6.8941911942389744E-2</c:v>
                </c:pt>
                <c:pt idx="6">
                  <c:v>7.2508645207698175E-2</c:v>
                </c:pt>
                <c:pt idx="7">
                  <c:v>7.3441252968470483E-2</c:v>
                </c:pt>
                <c:pt idx="8">
                  <c:v>7.0497423584307883E-2</c:v>
                </c:pt>
                <c:pt idx="9">
                  <c:v>6.9380262785979641E-2</c:v>
                </c:pt>
                <c:pt idx="10">
                  <c:v>6.8628251732030909E-2</c:v>
                </c:pt>
                <c:pt idx="11">
                  <c:v>5.1523637197240735E-2</c:v>
                </c:pt>
                <c:pt idx="12">
                  <c:v>2.550487305070237E-2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106056059681107E-2"/>
          <c:y val="5.128205128205128E-2"/>
          <c:w val="0.85068196633108117"/>
          <c:h val="0.7728937728937737"/>
        </c:manualLayout>
      </c:layout>
      <c:barChart>
        <c:barDir val="col"/>
        <c:grouping val="clustered"/>
        <c:varyColors val="0"/>
        <c:ser>
          <c:idx val="0"/>
          <c:order val="0"/>
          <c:tx>
            <c:strRef>
              <c:f>Sheet1!$B$1</c:f>
              <c:strCache>
                <c:ptCount val="1"/>
                <c:pt idx="0">
                  <c:v>C-50 4QTotal</c:v>
                </c:pt>
              </c:strCache>
            </c:strRef>
          </c:tx>
          <c:spPr>
            <a:solidFill>
              <a:schemeClr val="bg1">
                <a:lumMod val="75000"/>
              </a:schemeClr>
            </a:solidFill>
            <a:ln w="33507">
              <a:noFill/>
            </a:ln>
          </c:spPr>
          <c:invertIfNegative val="0"/>
          <c:dPt>
            <c:idx val="12"/>
            <c:invertIfNegative val="0"/>
            <c:bubble3D val="0"/>
            <c:extLst>
              <c:ext xmlns:c16="http://schemas.microsoft.com/office/drawing/2014/chart" uri="{C3380CC4-5D6E-409C-BE32-E72D297353CC}">
                <c16:uniqueId val="{00000000-E4C2-43C5-AB34-661270EC3502}"/>
              </c:ext>
            </c:extLst>
          </c:dPt>
          <c:dPt>
            <c:idx val="13"/>
            <c:invertIfNegative val="0"/>
            <c:bubble3D val="0"/>
            <c:extLst>
              <c:ext xmlns:c16="http://schemas.microsoft.com/office/drawing/2014/chart" uri="{C3380CC4-5D6E-409C-BE32-E72D297353CC}">
                <c16:uniqueId val="{00000001-E4C2-43C5-AB34-661270EC3502}"/>
              </c:ext>
            </c:extLst>
          </c:dPt>
          <c:dPt>
            <c:idx val="14"/>
            <c:invertIfNegative val="0"/>
            <c:bubble3D val="0"/>
            <c:extLst>
              <c:ext xmlns:c16="http://schemas.microsoft.com/office/drawing/2014/chart" uri="{C3380CC4-5D6E-409C-BE32-E72D297353CC}">
                <c16:uniqueId val="{00000002-E4C2-43C5-AB34-661270EC3502}"/>
              </c:ext>
            </c:extLst>
          </c:dPt>
          <c:dPt>
            <c:idx val="15"/>
            <c:invertIfNegative val="0"/>
            <c:bubble3D val="0"/>
            <c:extLst>
              <c:ext xmlns:c16="http://schemas.microsoft.com/office/drawing/2014/chart" uri="{C3380CC4-5D6E-409C-BE32-E72D297353CC}">
                <c16:uniqueId val="{00000003-E4C2-43C5-AB34-661270EC3502}"/>
              </c:ext>
            </c:extLst>
          </c:dPt>
          <c:dLbls>
            <c:numFmt formatCode="\$#,##0.0_);[Red]\(\$#,##0.0\)" sourceLinked="0"/>
            <c:spPr>
              <a:noFill/>
              <a:ln w="3350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2005-1</c:v>
                </c:pt>
                <c:pt idx="1">
                  <c:v>2</c:v>
                </c:pt>
                <c:pt idx="2">
                  <c:v>3</c:v>
                </c:pt>
                <c:pt idx="3">
                  <c:v>4</c:v>
                </c:pt>
                <c:pt idx="4">
                  <c:v>2006-1</c:v>
                </c:pt>
                <c:pt idx="5">
                  <c:v>2</c:v>
                </c:pt>
                <c:pt idx="6">
                  <c:v>3</c:v>
                </c:pt>
                <c:pt idx="7">
                  <c:v>4</c:v>
                </c:pt>
                <c:pt idx="8">
                  <c:v>2007-1</c:v>
                </c:pt>
                <c:pt idx="9">
                  <c:v>2</c:v>
                </c:pt>
                <c:pt idx="10">
                  <c:v>3</c:v>
                </c:pt>
                <c:pt idx="11">
                  <c:v>4</c:v>
                </c:pt>
                <c:pt idx="12">
                  <c:v>2008-1</c:v>
                </c:pt>
                <c:pt idx="13">
                  <c:v>2</c:v>
                </c:pt>
                <c:pt idx="14">
                  <c:v>3</c:v>
                </c:pt>
                <c:pt idx="15">
                  <c:v>4</c:v>
                </c:pt>
              </c:strCache>
            </c:strRef>
          </c:cat>
          <c:val>
            <c:numRef>
              <c:f>Sheet1!$B$2:$B$17</c:f>
              <c:numCache>
                <c:formatCode>0.0</c:formatCode>
                <c:ptCount val="16"/>
                <c:pt idx="0">
                  <c:v>148.69999999999999</c:v>
                </c:pt>
                <c:pt idx="1">
                  <c:v>150.80000000000001</c:v>
                </c:pt>
                <c:pt idx="2">
                  <c:v>158</c:v>
                </c:pt>
                <c:pt idx="3">
                  <c:v>166.3</c:v>
                </c:pt>
                <c:pt idx="4">
                  <c:v>170.1</c:v>
                </c:pt>
                <c:pt idx="5">
                  <c:v>178.2</c:v>
                </c:pt>
                <c:pt idx="6">
                  <c:v>181</c:v>
                </c:pt>
                <c:pt idx="7">
                  <c:v>177.7</c:v>
                </c:pt>
                <c:pt idx="8" formatCode="General">
                  <c:v>178.5</c:v>
                </c:pt>
                <c:pt idx="9" formatCode="General">
                  <c:v>177.3</c:v>
                </c:pt>
                <c:pt idx="10" formatCode="General">
                  <c:v>170.7</c:v>
                </c:pt>
                <c:pt idx="11" formatCode="General">
                  <c:v>174.2</c:v>
                </c:pt>
                <c:pt idx="12" formatCode="General">
                  <c:v>175.6</c:v>
                </c:pt>
                <c:pt idx="13" formatCode="General">
                  <c:v>175.6</c:v>
                </c:pt>
                <c:pt idx="14" formatCode="General">
                  <c:v>168.8</c:v>
                </c:pt>
                <c:pt idx="15" formatCode="General">
                  <c:v>165.9</c:v>
                </c:pt>
              </c:numCache>
            </c:numRef>
          </c:val>
          <c:extLst>
            <c:ext xmlns:c16="http://schemas.microsoft.com/office/drawing/2014/chart" uri="{C3380CC4-5D6E-409C-BE32-E72D297353CC}">
              <c16:uniqueId val="{00000004-E4C2-43C5-AB34-661270EC3502}"/>
            </c:ext>
          </c:extLst>
        </c:ser>
        <c:dLbls>
          <c:showLegendKey val="0"/>
          <c:showVal val="0"/>
          <c:showCatName val="0"/>
          <c:showSerName val="0"/>
          <c:showPercent val="0"/>
          <c:showBubbleSize val="0"/>
        </c:dLbls>
        <c:gapWidth val="50"/>
        <c:axId val="330200464"/>
        <c:axId val="330198504"/>
      </c:barChart>
      <c:lineChart>
        <c:grouping val="standard"/>
        <c:varyColors val="0"/>
        <c:ser>
          <c:idx val="1"/>
          <c:order val="1"/>
          <c:tx>
            <c:strRef>
              <c:f>Sheet1!$C$1</c:f>
              <c:strCache>
                <c:ptCount val="1"/>
                <c:pt idx="0">
                  <c:v>C-50 Growth Rate/LIRA</c:v>
                </c:pt>
              </c:strCache>
            </c:strRef>
          </c:tx>
          <c:spPr>
            <a:ln w="33507">
              <a:solidFill>
                <a:srgbClr val="000000"/>
              </a:solidFill>
              <a:prstDash val="solid"/>
            </a:ln>
          </c:spPr>
          <c:marker>
            <c:symbol val="circle"/>
            <c:size val="7"/>
            <c:spPr>
              <a:solidFill>
                <a:srgbClr val="000000"/>
              </a:solidFill>
              <a:ln>
                <a:solidFill>
                  <a:srgbClr val="FFFFFF"/>
                </a:solidFill>
                <a:prstDash val="solid"/>
              </a:ln>
            </c:spPr>
          </c:marker>
          <c:dLbls>
            <c:numFmt formatCode="0.0%" sourceLinked="0"/>
            <c:spPr>
              <a:noFill/>
              <a:ln w="3350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2005-1</c:v>
                </c:pt>
                <c:pt idx="1">
                  <c:v>2</c:v>
                </c:pt>
                <c:pt idx="2">
                  <c:v>3</c:v>
                </c:pt>
                <c:pt idx="3">
                  <c:v>4</c:v>
                </c:pt>
                <c:pt idx="4">
                  <c:v>2006-1</c:v>
                </c:pt>
                <c:pt idx="5">
                  <c:v>2</c:v>
                </c:pt>
                <c:pt idx="6">
                  <c:v>3</c:v>
                </c:pt>
                <c:pt idx="7">
                  <c:v>4</c:v>
                </c:pt>
                <c:pt idx="8">
                  <c:v>2007-1</c:v>
                </c:pt>
                <c:pt idx="9">
                  <c:v>2</c:v>
                </c:pt>
                <c:pt idx="10">
                  <c:v>3</c:v>
                </c:pt>
                <c:pt idx="11">
                  <c:v>4</c:v>
                </c:pt>
                <c:pt idx="12">
                  <c:v>2008-1</c:v>
                </c:pt>
                <c:pt idx="13">
                  <c:v>2</c:v>
                </c:pt>
                <c:pt idx="14">
                  <c:v>3</c:v>
                </c:pt>
                <c:pt idx="15">
                  <c:v>4</c:v>
                </c:pt>
              </c:strCache>
            </c:strRef>
          </c:cat>
          <c:val>
            <c:numRef>
              <c:f>Sheet1!$C$2:$C$17</c:f>
              <c:numCache>
                <c:formatCode>General</c:formatCode>
                <c:ptCount val="16"/>
                <c:pt idx="0">
                  <c:v>0.20369965600000001</c:v>
                </c:pt>
                <c:pt idx="1">
                  <c:v>0.18554448000000001</c:v>
                </c:pt>
                <c:pt idx="2">
                  <c:v>0.185136564</c:v>
                </c:pt>
                <c:pt idx="3">
                  <c:v>0.15939846499999999</c:v>
                </c:pt>
                <c:pt idx="4">
                  <c:v>0.14395340500000001</c:v>
                </c:pt>
                <c:pt idx="5">
                  <c:v>0.181975518</c:v>
                </c:pt>
                <c:pt idx="6">
                  <c:v>0.145777817</c:v>
                </c:pt>
                <c:pt idx="7">
                  <c:v>6.8438207000000001E-2</c:v>
                </c:pt>
                <c:pt idx="8">
                  <c:v>4.9520551000000003E-2</c:v>
                </c:pt>
                <c:pt idx="9">
                  <c:v>-5.3688939999999999E-3</c:v>
                </c:pt>
                <c:pt idx="10">
                  <c:v>-5.7110343000000001E-2</c:v>
                </c:pt>
                <c:pt idx="11">
                  <c:v>-1.9372232E-2</c:v>
                </c:pt>
                <c:pt idx="12">
                  <c:v>-1.650708E-2</c:v>
                </c:pt>
                <c:pt idx="13">
                  <c:v>-9.3165390000000004E-3</c:v>
                </c:pt>
                <c:pt idx="14">
                  <c:v>-1.0823826999999999E-2</c:v>
                </c:pt>
                <c:pt idx="15">
                  <c:v>-4.8033105E-2</c:v>
                </c:pt>
              </c:numCache>
            </c:numRef>
          </c:val>
          <c:smooth val="1"/>
          <c:extLst>
            <c:ext xmlns:c16="http://schemas.microsoft.com/office/drawing/2014/chart" uri="{C3380CC4-5D6E-409C-BE32-E72D297353CC}">
              <c16:uniqueId val="{00000005-E4C2-43C5-AB34-661270EC3502}"/>
            </c:ext>
          </c:extLst>
        </c:ser>
        <c:dLbls>
          <c:showLegendKey val="0"/>
          <c:showVal val="0"/>
          <c:showCatName val="0"/>
          <c:showSerName val="0"/>
          <c:showPercent val="0"/>
          <c:showBubbleSize val="0"/>
        </c:dLbls>
        <c:marker val="1"/>
        <c:smooth val="0"/>
        <c:axId val="330198896"/>
        <c:axId val="330199288"/>
      </c:lineChart>
      <c:catAx>
        <c:axId val="330200464"/>
        <c:scaling>
          <c:orientation val="minMax"/>
        </c:scaling>
        <c:delete val="0"/>
        <c:axPos val="b"/>
        <c:numFmt formatCode="General" sourceLinked="1"/>
        <c:majorTickMark val="out"/>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30198504"/>
        <c:crossesAt val="50"/>
        <c:auto val="1"/>
        <c:lblAlgn val="ctr"/>
        <c:lblOffset val="100"/>
        <c:tickLblSkip val="1"/>
        <c:tickMarkSkip val="1"/>
        <c:noMultiLvlLbl val="0"/>
      </c:catAx>
      <c:valAx>
        <c:axId val="330198504"/>
        <c:scaling>
          <c:orientation val="minMax"/>
          <c:max val="190"/>
          <c:min val="100"/>
        </c:scaling>
        <c:delete val="0"/>
        <c:axPos val="l"/>
        <c:numFmt formatCode="\$#,##0_);[Red]\(\$#,##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30200464"/>
        <c:crosses val="autoZero"/>
        <c:crossBetween val="between"/>
        <c:majorUnit val="10"/>
      </c:valAx>
      <c:catAx>
        <c:axId val="330198896"/>
        <c:scaling>
          <c:orientation val="minMax"/>
        </c:scaling>
        <c:delete val="1"/>
        <c:axPos val="b"/>
        <c:numFmt formatCode="General" sourceLinked="1"/>
        <c:majorTickMark val="out"/>
        <c:minorTickMark val="none"/>
        <c:tickLblPos val="none"/>
        <c:crossAx val="330199288"/>
        <c:crosses val="autoZero"/>
        <c:auto val="1"/>
        <c:lblAlgn val="ctr"/>
        <c:lblOffset val="100"/>
        <c:noMultiLvlLbl val="0"/>
      </c:catAx>
      <c:valAx>
        <c:axId val="330199288"/>
        <c:scaling>
          <c:orientation val="minMax"/>
          <c:max val="0.35000000000000014"/>
          <c:min val="-0.15000000000000002"/>
        </c:scaling>
        <c:delete val="0"/>
        <c:axPos val="r"/>
        <c:numFmt formatCode="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30198896"/>
        <c:crosses val="max"/>
        <c:crossBetween val="between"/>
        <c:majorUnit val="0.05"/>
        <c:minorUnit val="2.5000000000000001E-2"/>
      </c:valAx>
      <c:spPr>
        <a:noFill/>
        <a:ln w="33507">
          <a:noFill/>
        </a:ln>
      </c:spPr>
    </c:plotArea>
    <c:plotVisOnly val="1"/>
    <c:dispBlanksAs val="gap"/>
    <c:showDLblsOverMax val="0"/>
  </c:chart>
  <c:spPr>
    <a:noFill/>
    <a:ln>
      <a:noFill/>
    </a:ln>
  </c:spPr>
  <c:txPr>
    <a:bodyPr/>
    <a:lstStyle/>
    <a:p>
      <a:pPr>
        <a:defRPr sz="1550" b="1" i="0" u="none" strike="noStrike" baseline="0">
          <a:solidFill>
            <a:srgbClr val="000000"/>
          </a:solidFill>
          <a:latin typeface="Arial"/>
          <a:ea typeface="Arial"/>
          <a:cs typeface="Arial"/>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1-8A47-4CC6-B276-E5516EB907B9}"/>
              </c:ext>
            </c:extLst>
          </c:dPt>
          <c:dPt>
            <c:idx val="7"/>
            <c:invertIfNegative val="0"/>
            <c:bubble3D val="0"/>
            <c:spPr>
              <a:solidFill>
                <a:srgbClr val="508DA6">
                  <a:lumMod val="60000"/>
                  <a:lumOff val="40000"/>
                </a:srgbClr>
              </a:solidFill>
            </c:spPr>
            <c:extLst>
              <c:ext xmlns:c16="http://schemas.microsoft.com/office/drawing/2014/chart" uri="{C3380CC4-5D6E-409C-BE32-E72D297353CC}">
                <c16:uniqueId val="{00000003-8A47-4CC6-B276-E5516EB907B9}"/>
              </c:ext>
            </c:extLst>
          </c:dPt>
          <c:dPt>
            <c:idx val="8"/>
            <c:invertIfNegative val="0"/>
            <c:bubble3D val="0"/>
            <c:spPr>
              <a:solidFill>
                <a:srgbClr val="508DA6">
                  <a:lumMod val="60000"/>
                  <a:lumOff val="40000"/>
                </a:srgbClr>
              </a:solidFill>
            </c:spPr>
            <c:extLst>
              <c:ext xmlns:c16="http://schemas.microsoft.com/office/drawing/2014/chart" uri="{C3380CC4-5D6E-409C-BE32-E72D297353CC}">
                <c16:uniqueId val="{00000005-8A47-4CC6-B276-E5516EB907B9}"/>
              </c:ext>
            </c:extLst>
          </c:dPt>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4</c:v>
                </c:pt>
                <c:pt idx="1">
                  <c:v>2018-1 </c:v>
                </c:pt>
                <c:pt idx="2">
                  <c:v>2</c:v>
                </c:pt>
                <c:pt idx="3">
                  <c:v>3</c:v>
                </c:pt>
                <c:pt idx="4">
                  <c:v>4</c:v>
                </c:pt>
                <c:pt idx="5">
                  <c:v>2019-1</c:v>
                </c:pt>
                <c:pt idx="6">
                  <c:v>2</c:v>
                </c:pt>
                <c:pt idx="7">
                  <c:v>3 
(p)</c:v>
                </c:pt>
                <c:pt idx="8">
                  <c:v>4 
(p)</c:v>
                </c:pt>
                <c:pt idx="9">
                  <c:v>2020-1 
(p)</c:v>
                </c:pt>
                <c:pt idx="10">
                  <c:v>2
(p)</c:v>
                </c:pt>
              </c:strCache>
            </c:strRef>
          </c:cat>
          <c:val>
            <c:numRef>
              <c:f>Sheet1!$B$2:$B$12</c:f>
              <c:numCache>
                <c:formatCode>"$"#,##0.0</c:formatCode>
                <c:ptCount val="11"/>
                <c:pt idx="0">
                  <c:v>292.41402626210601</c:v>
                </c:pt>
                <c:pt idx="1">
                  <c:v>295.74252661534763</c:v>
                </c:pt>
                <c:pt idx="2">
                  <c:v>301.45885561957618</c:v>
                </c:pt>
                <c:pt idx="3">
                  <c:v>308.13806470844639</c:v>
                </c:pt>
                <c:pt idx="4">
                  <c:v>313.35512660771161</c:v>
                </c:pt>
                <c:pt idx="5">
                  <c:v>316.4041344182458</c:v>
                </c:pt>
                <c:pt idx="6">
                  <c:v>321.90624942914678</c:v>
                </c:pt>
                <c:pt idx="7">
                  <c:v>327.532657578917</c:v>
                </c:pt>
                <c:pt idx="8">
                  <c:v>330.66163657105096</c:v>
                </c:pt>
                <c:pt idx="9">
                  <c:v>325.81533128115018</c:v>
                </c:pt>
                <c:pt idx="10">
                  <c:v>323.15501343508015</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0A-8A47-4CC6-B276-E5516EB907B9}"/>
              </c:ext>
            </c:extLst>
          </c:dPt>
          <c:dPt>
            <c:idx val="7"/>
            <c:marker>
              <c:symbol val="none"/>
            </c:marker>
            <c:bubble3D val="0"/>
            <c:extLst>
              <c:ext xmlns:c16="http://schemas.microsoft.com/office/drawing/2014/chart" uri="{C3380CC4-5D6E-409C-BE32-E72D297353CC}">
                <c16:uniqueId val="{0000000B-8A47-4CC6-B276-E5516EB907B9}"/>
              </c:ext>
            </c:extLst>
          </c:dPt>
          <c:dPt>
            <c:idx val="8"/>
            <c:marker>
              <c:symbol val="none"/>
            </c:marker>
            <c:bubble3D val="0"/>
            <c:extLst>
              <c:ext xmlns:c16="http://schemas.microsoft.com/office/drawing/2014/chart" uri="{C3380CC4-5D6E-409C-BE32-E72D297353CC}">
                <c16:uniqueId val="{0000000C-8A47-4CC6-B276-E5516EB907B9}"/>
              </c:ext>
            </c:extLst>
          </c:dPt>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Lbls>
            <c:dLbl>
              <c:idx val="7"/>
              <c:delete val="1"/>
              <c:extLst>
                <c:ext xmlns:c15="http://schemas.microsoft.com/office/drawing/2012/chart" uri="{CE6537A1-D6FC-4f65-9D91-7224C49458BB}"/>
                <c:ext xmlns:c16="http://schemas.microsoft.com/office/drawing/2014/chart" uri="{C3380CC4-5D6E-409C-BE32-E72D297353CC}">
                  <c16:uniqueId val="{0000000B-8A47-4CC6-B276-E5516EB907B9}"/>
                </c:ext>
              </c:extLst>
            </c:dLbl>
            <c:dLbl>
              <c:idx val="8"/>
              <c:delete val="1"/>
              <c:extLst>
                <c:ext xmlns:c15="http://schemas.microsoft.com/office/drawing/2012/chart" uri="{CE6537A1-D6FC-4f65-9D91-7224C49458BB}"/>
                <c:ext xmlns:c16="http://schemas.microsoft.com/office/drawing/2014/chart" uri="{C3380CC4-5D6E-409C-BE32-E72D297353CC}">
                  <c16:uniqueId val="{0000000C-8A47-4CC6-B276-E5516EB907B9}"/>
                </c:ext>
              </c:extLst>
            </c:dLbl>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4</c:v>
                </c:pt>
                <c:pt idx="1">
                  <c:v>2018-1 </c:v>
                </c:pt>
                <c:pt idx="2">
                  <c:v>2</c:v>
                </c:pt>
                <c:pt idx="3">
                  <c:v>3</c:v>
                </c:pt>
                <c:pt idx="4">
                  <c:v>4</c:v>
                </c:pt>
                <c:pt idx="5">
                  <c:v>2019-1</c:v>
                </c:pt>
                <c:pt idx="6">
                  <c:v>2</c:v>
                </c:pt>
                <c:pt idx="7">
                  <c:v>3 
(p)</c:v>
                </c:pt>
                <c:pt idx="8">
                  <c:v>4 
(p)</c:v>
                </c:pt>
                <c:pt idx="9">
                  <c:v>2020-1 
(p)</c:v>
                </c:pt>
                <c:pt idx="10">
                  <c:v>2
(p)</c:v>
                </c:pt>
              </c:strCache>
            </c:strRef>
          </c:cat>
          <c:val>
            <c:numRef>
              <c:f>Sheet1!$C$2:$C$12</c:f>
              <c:numCache>
                <c:formatCode>0.0%</c:formatCode>
                <c:ptCount val="11"/>
                <c:pt idx="0">
                  <c:v>6.0951362808245868E-2</c:v>
                </c:pt>
                <c:pt idx="1">
                  <c:v>6.0503556457954133E-2</c:v>
                </c:pt>
                <c:pt idx="2">
                  <c:v>6.3373524121888458E-2</c:v>
                </c:pt>
                <c:pt idx="3">
                  <c:v>6.8522943499937039E-2</c:v>
                </c:pt>
                <c:pt idx="4">
                  <c:v>7.1614554928480123E-2</c:v>
                </c:pt>
                <c:pt idx="5">
                  <c:v>6.9863499305838239E-2</c:v>
                </c:pt>
                <c:pt idx="6">
                  <c:v>6.7828141148966736E-2</c:v>
                </c:pt>
                <c:pt idx="7">
                  <c:v>6.2941243201554364E-2</c:v>
                </c:pt>
                <c:pt idx="8">
                  <c:v>5.5229701044608559E-2</c:v>
                </c:pt>
                <c:pt idx="9">
                  <c:v>2.9744228469732903E-2</c:v>
                </c:pt>
                <c:pt idx="10">
                  <c:v>3.8792785419601294E-3</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4</c:v>
                </c:pt>
                <c:pt idx="1">
                  <c:v>2018-1 </c:v>
                </c:pt>
                <c:pt idx="2">
                  <c:v>2</c:v>
                </c:pt>
                <c:pt idx="3">
                  <c:v>3</c:v>
                </c:pt>
                <c:pt idx="4">
                  <c:v>4</c:v>
                </c:pt>
                <c:pt idx="5">
                  <c:v>2019-1</c:v>
                </c:pt>
                <c:pt idx="6">
                  <c:v>2</c:v>
                </c:pt>
                <c:pt idx="7">
                  <c:v>3 
(p)</c:v>
                </c:pt>
                <c:pt idx="8">
                  <c:v>4 
(p)</c:v>
                </c:pt>
                <c:pt idx="9">
                  <c:v>2020-1 
(p)</c:v>
                </c:pt>
                <c:pt idx="10">
                  <c:v>2
(p)</c:v>
                </c:pt>
              </c:strCache>
            </c:strRef>
          </c:cat>
          <c:val>
            <c:numRef>
              <c:f>Sheet1!$D$2:$D$12</c:f>
              <c:numCache>
                <c:formatCode>0.0%</c:formatCode>
                <c:ptCount val="11"/>
                <c:pt idx="0">
                  <c:v>6.0951362808245868E-2</c:v>
                </c:pt>
                <c:pt idx="1">
                  <c:v>6.0503556457954133E-2</c:v>
                </c:pt>
                <c:pt idx="2">
                  <c:v>6.3373524121888458E-2</c:v>
                </c:pt>
                <c:pt idx="3">
                  <c:v>6.8522943499937039E-2</c:v>
                </c:pt>
                <c:pt idx="4">
                  <c:v>7.1614554928480123E-2</c:v>
                </c:pt>
                <c:pt idx="5">
                  <c:v>6.9863499305838239E-2</c:v>
                </c:pt>
                <c:pt idx="6">
                  <c:v>6.7828141148966736E-2</c:v>
                </c:pt>
                <c:pt idx="7">
                  <c:v>6.2941243201554364E-2</c:v>
                </c:pt>
                <c:pt idx="8">
                  <c:v>5.5229701044608559E-2</c:v>
                </c:pt>
                <c:pt idx="9">
                  <c:v>2.9744228469732903E-2</c:v>
                </c:pt>
                <c:pt idx="10">
                  <c:v>3.8792785419601294E-3</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1-8A47-4CC6-B276-E5516EB907B9}"/>
              </c:ext>
            </c:extLst>
          </c:dPt>
          <c:dPt>
            <c:idx val="7"/>
            <c:invertIfNegative val="0"/>
            <c:bubble3D val="0"/>
            <c:spPr>
              <a:solidFill>
                <a:srgbClr val="508DA6"/>
              </a:solidFill>
            </c:spPr>
            <c:extLst>
              <c:ext xmlns:c16="http://schemas.microsoft.com/office/drawing/2014/chart" uri="{C3380CC4-5D6E-409C-BE32-E72D297353CC}">
                <c16:uniqueId val="{00000003-8A47-4CC6-B276-E5516EB907B9}"/>
              </c:ext>
            </c:extLst>
          </c:dPt>
          <c:dPt>
            <c:idx val="8"/>
            <c:invertIfNegative val="0"/>
            <c:bubble3D val="0"/>
            <c:spPr>
              <a:solidFill>
                <a:srgbClr val="508DA6">
                  <a:lumMod val="60000"/>
                  <a:lumOff val="40000"/>
                </a:srgbClr>
              </a:solidFill>
            </c:spPr>
            <c:extLst>
              <c:ext xmlns:c16="http://schemas.microsoft.com/office/drawing/2014/chart" uri="{C3380CC4-5D6E-409C-BE32-E72D297353CC}">
                <c16:uniqueId val="{00000005-8A47-4CC6-B276-E5516EB907B9}"/>
              </c:ext>
            </c:extLst>
          </c:dPt>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16-BBF4-43A4-8327-344C495CF15B}"/>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4</c:v>
                </c:pt>
                <c:pt idx="1">
                  <c:v>2018-1 </c:v>
                </c:pt>
                <c:pt idx="2">
                  <c:v>2</c:v>
                </c:pt>
                <c:pt idx="3">
                  <c:v>3</c:v>
                </c:pt>
                <c:pt idx="4">
                  <c:v>4</c:v>
                </c:pt>
                <c:pt idx="5">
                  <c:v>2019-1</c:v>
                </c:pt>
                <c:pt idx="6">
                  <c:v>2</c:v>
                </c:pt>
                <c:pt idx="7">
                  <c:v>3</c:v>
                </c:pt>
                <c:pt idx="8">
                  <c:v>4 
(p)</c:v>
                </c:pt>
                <c:pt idx="9">
                  <c:v>2020-1 
(p)</c:v>
                </c:pt>
                <c:pt idx="10">
                  <c:v>2
(p)</c:v>
                </c:pt>
                <c:pt idx="11">
                  <c:v>3
(p)</c:v>
                </c:pt>
              </c:strCache>
            </c:strRef>
          </c:cat>
          <c:val>
            <c:numRef>
              <c:f>Sheet1!$B$2:$B$13</c:f>
              <c:numCache>
                <c:formatCode>"$"#,##0.0</c:formatCode>
                <c:ptCount val="12"/>
                <c:pt idx="0">
                  <c:v>292.41402626210601</c:v>
                </c:pt>
                <c:pt idx="1">
                  <c:v>295.94583244858052</c:v>
                </c:pt>
                <c:pt idx="2">
                  <c:v>301.61430630899315</c:v>
                </c:pt>
                <c:pt idx="3">
                  <c:v>307.91569433712243</c:v>
                </c:pt>
                <c:pt idx="4">
                  <c:v>312.93714909450108</c:v>
                </c:pt>
                <c:pt idx="5">
                  <c:v>315.93665240031584</c:v>
                </c:pt>
                <c:pt idx="6">
                  <c:v>321.39901846970531</c:v>
                </c:pt>
                <c:pt idx="7">
                  <c:v>326.19302200529046</c:v>
                </c:pt>
                <c:pt idx="8">
                  <c:v>327.42767316488192</c:v>
                </c:pt>
                <c:pt idx="9">
                  <c:v>326.65886856503016</c:v>
                </c:pt>
                <c:pt idx="10">
                  <c:v>324.29069275506026</c:v>
                </c:pt>
                <c:pt idx="11">
                  <c:v>325.22182116982566</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0A-8A47-4CC6-B276-E5516EB907B9}"/>
              </c:ext>
            </c:extLst>
          </c:dPt>
          <c:dPt>
            <c:idx val="7"/>
            <c:bubble3D val="0"/>
            <c:extLst>
              <c:ext xmlns:c16="http://schemas.microsoft.com/office/drawing/2014/chart" uri="{C3380CC4-5D6E-409C-BE32-E72D297353CC}">
                <c16:uniqueId val="{0000000B-8A47-4CC6-B276-E5516EB907B9}"/>
              </c:ext>
            </c:extLst>
          </c:dPt>
          <c:dPt>
            <c:idx val="8"/>
            <c:marker>
              <c:symbol val="none"/>
            </c:marker>
            <c:bubble3D val="0"/>
            <c:extLst>
              <c:ext xmlns:c16="http://schemas.microsoft.com/office/drawing/2014/chart" uri="{C3380CC4-5D6E-409C-BE32-E72D297353CC}">
                <c16:uniqueId val="{0000000C-8A47-4CC6-B276-E5516EB907B9}"/>
              </c:ext>
            </c:extLst>
          </c:dPt>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8-BBF4-43A4-8327-344C495CF15B}"/>
              </c:ext>
            </c:extLst>
          </c:dPt>
          <c:dLbls>
            <c:dLbl>
              <c:idx val="8"/>
              <c:delete val="1"/>
              <c:extLst>
                <c:ext xmlns:c15="http://schemas.microsoft.com/office/drawing/2012/chart" uri="{CE6537A1-D6FC-4f65-9D91-7224C49458BB}"/>
                <c:ext xmlns:c16="http://schemas.microsoft.com/office/drawing/2014/chart" uri="{C3380CC4-5D6E-409C-BE32-E72D297353CC}">
                  <c16:uniqueId val="{0000000C-8A47-4CC6-B276-E5516EB907B9}"/>
                </c:ext>
              </c:extLst>
            </c:dLbl>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8-BBF4-43A4-8327-344C495CF15B}"/>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4</c:v>
                </c:pt>
                <c:pt idx="1">
                  <c:v>2018-1 </c:v>
                </c:pt>
                <c:pt idx="2">
                  <c:v>2</c:v>
                </c:pt>
                <c:pt idx="3">
                  <c:v>3</c:v>
                </c:pt>
                <c:pt idx="4">
                  <c:v>4</c:v>
                </c:pt>
                <c:pt idx="5">
                  <c:v>2019-1</c:v>
                </c:pt>
                <c:pt idx="6">
                  <c:v>2</c:v>
                </c:pt>
                <c:pt idx="7">
                  <c:v>3</c:v>
                </c:pt>
                <c:pt idx="8">
                  <c:v>4 
(p)</c:v>
                </c:pt>
                <c:pt idx="9">
                  <c:v>2020-1 
(p)</c:v>
                </c:pt>
                <c:pt idx="10">
                  <c:v>2
(p)</c:v>
                </c:pt>
                <c:pt idx="11">
                  <c:v>3
(p)</c:v>
                </c:pt>
              </c:strCache>
            </c:strRef>
          </c:cat>
          <c:val>
            <c:numRef>
              <c:f>Sheet1!$C$2:$C$13</c:f>
              <c:numCache>
                <c:formatCode>0.0%</c:formatCode>
                <c:ptCount val="12"/>
                <c:pt idx="0">
                  <c:v>6.0951362808245868E-2</c:v>
                </c:pt>
                <c:pt idx="1">
                  <c:v>6.1232591141128223E-2</c:v>
                </c:pt>
                <c:pt idx="2">
                  <c:v>6.3921864780492665E-2</c:v>
                </c:pt>
                <c:pt idx="3">
                  <c:v>6.7751835120519299E-2</c:v>
                </c:pt>
                <c:pt idx="4">
                  <c:v>7.0185151836728688E-2</c:v>
                </c:pt>
                <c:pt idx="5">
                  <c:v>6.7548915240117857E-2</c:v>
                </c:pt>
                <c:pt idx="6">
                  <c:v>6.5596066721196555E-2</c:v>
                </c:pt>
                <c:pt idx="7">
                  <c:v>5.935822046198469E-2</c:v>
                </c:pt>
                <c:pt idx="8">
                  <c:v>4.6304902157860983E-2</c:v>
                </c:pt>
                <c:pt idx="9">
                  <c:v>3.3937867237791908E-2</c:v>
                </c:pt>
                <c:pt idx="10">
                  <c:v>8.9971472194383395E-3</c:v>
                </c:pt>
                <c:pt idx="11">
                  <c:v>-2.9773807836056543E-3</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9-C328-42AA-A67E-720724D345AC}"/>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9-C328-42AA-A67E-720724D345AC}"/>
                </c:ext>
              </c:extLst>
            </c:dLbl>
            <c:dLbl>
              <c:idx val="11"/>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7-BBF4-43A4-8327-344C495CF15B}"/>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4</c:v>
                </c:pt>
                <c:pt idx="1">
                  <c:v>2018-1 </c:v>
                </c:pt>
                <c:pt idx="2">
                  <c:v>2</c:v>
                </c:pt>
                <c:pt idx="3">
                  <c:v>3</c:v>
                </c:pt>
                <c:pt idx="4">
                  <c:v>4</c:v>
                </c:pt>
                <c:pt idx="5">
                  <c:v>2019-1</c:v>
                </c:pt>
                <c:pt idx="6">
                  <c:v>2</c:v>
                </c:pt>
                <c:pt idx="7">
                  <c:v>3</c:v>
                </c:pt>
                <c:pt idx="8">
                  <c:v>4 
(p)</c:v>
                </c:pt>
                <c:pt idx="9">
                  <c:v>2020-1 
(p)</c:v>
                </c:pt>
                <c:pt idx="10">
                  <c:v>2
(p)</c:v>
                </c:pt>
                <c:pt idx="11">
                  <c:v>3
(p)</c:v>
                </c:pt>
              </c:strCache>
            </c:strRef>
          </c:cat>
          <c:val>
            <c:numRef>
              <c:f>Sheet1!$D$2:$D$13</c:f>
              <c:numCache>
                <c:formatCode>0.0%</c:formatCode>
                <c:ptCount val="12"/>
                <c:pt idx="0">
                  <c:v>6.0951362808245868E-2</c:v>
                </c:pt>
                <c:pt idx="1">
                  <c:v>6.1232591141128223E-2</c:v>
                </c:pt>
                <c:pt idx="2">
                  <c:v>6.3921864780492665E-2</c:v>
                </c:pt>
                <c:pt idx="3">
                  <c:v>6.7751835120519299E-2</c:v>
                </c:pt>
                <c:pt idx="4">
                  <c:v>7.0185151836728688E-2</c:v>
                </c:pt>
                <c:pt idx="5">
                  <c:v>6.7548915240117857E-2</c:v>
                </c:pt>
                <c:pt idx="6">
                  <c:v>6.5596066721196555E-2</c:v>
                </c:pt>
                <c:pt idx="7">
                  <c:v>5.935822046198469E-2</c:v>
                </c:pt>
                <c:pt idx="8">
                  <c:v>4.6304902157860983E-2</c:v>
                </c:pt>
                <c:pt idx="9">
                  <c:v>3.3937867237791908E-2</c:v>
                </c:pt>
                <c:pt idx="10">
                  <c:v>8.9971472194383395E-3</c:v>
                </c:pt>
                <c:pt idx="11">
                  <c:v>-2.9773807836056543E-3</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75"/>
          <c:min val="225"/>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1-8A47-4CC6-B276-E5516EB907B9}"/>
              </c:ext>
            </c:extLst>
          </c:dPt>
          <c:dPt>
            <c:idx val="7"/>
            <c:invertIfNegative val="0"/>
            <c:bubble3D val="0"/>
            <c:spPr>
              <a:solidFill>
                <a:srgbClr val="508DA6"/>
              </a:solidFill>
            </c:spPr>
            <c:extLst>
              <c:ext xmlns:c16="http://schemas.microsoft.com/office/drawing/2014/chart" uri="{C3380CC4-5D6E-409C-BE32-E72D297353CC}">
                <c16:uniqueId val="{00000003-8A47-4CC6-B276-E5516EB907B9}"/>
              </c:ext>
            </c:extLst>
          </c:dPt>
          <c:dPt>
            <c:idx val="8"/>
            <c:invertIfNegative val="0"/>
            <c:bubble3D val="0"/>
            <c:spPr>
              <a:solidFill>
                <a:srgbClr val="508DA6"/>
              </a:solidFill>
            </c:spPr>
            <c:extLst>
              <c:ext xmlns:c16="http://schemas.microsoft.com/office/drawing/2014/chart" uri="{C3380CC4-5D6E-409C-BE32-E72D297353CC}">
                <c16:uniqueId val="{00000005-8A47-4CC6-B276-E5516EB907B9}"/>
              </c:ext>
            </c:extLst>
          </c:dPt>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16-BBF4-43A4-8327-344C495CF15B}"/>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B-5D2A-41E8-B9F4-23A10A4CC63D}"/>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4</c:v>
                </c:pt>
                <c:pt idx="1">
                  <c:v>2018-1 </c:v>
                </c:pt>
                <c:pt idx="2">
                  <c:v>2</c:v>
                </c:pt>
                <c:pt idx="3">
                  <c:v>3</c:v>
                </c:pt>
                <c:pt idx="4">
                  <c:v>4</c:v>
                </c:pt>
                <c:pt idx="5">
                  <c:v>2019-1</c:v>
                </c:pt>
                <c:pt idx="6">
                  <c:v>2</c:v>
                </c:pt>
                <c:pt idx="7">
                  <c:v>3</c:v>
                </c:pt>
                <c:pt idx="8">
                  <c:v>4</c:v>
                </c:pt>
                <c:pt idx="9">
                  <c:v>2020-1 
(p)</c:v>
                </c:pt>
                <c:pt idx="10">
                  <c:v>2
(p)</c:v>
                </c:pt>
                <c:pt idx="11">
                  <c:v>3
(p)</c:v>
                </c:pt>
                <c:pt idx="12">
                  <c:v>4
(p)</c:v>
                </c:pt>
              </c:strCache>
            </c:strRef>
          </c:cat>
          <c:val>
            <c:numRef>
              <c:f>Sheet1!$B$2:$B$14</c:f>
              <c:numCache>
                <c:formatCode>"$"#,##0.0</c:formatCode>
                <c:ptCount val="13"/>
                <c:pt idx="0">
                  <c:v>292.41402626210601</c:v>
                </c:pt>
                <c:pt idx="1">
                  <c:v>295.88699060971771</c:v>
                </c:pt>
                <c:pt idx="2">
                  <c:v>301.64508949914796</c:v>
                </c:pt>
                <c:pt idx="3">
                  <c:v>307.9542828595246</c:v>
                </c:pt>
                <c:pt idx="4">
                  <c:v>312.81573987597505</c:v>
                </c:pt>
                <c:pt idx="5">
                  <c:v>315.78843948033955</c:v>
                </c:pt>
                <c:pt idx="6">
                  <c:v>321.36975812390364</c:v>
                </c:pt>
                <c:pt idx="7">
                  <c:v>326.34664631749251</c:v>
                </c:pt>
                <c:pt idx="8">
                  <c:v>327.92714884107448</c:v>
                </c:pt>
                <c:pt idx="9">
                  <c:v>326.36933947013131</c:v>
                </c:pt>
                <c:pt idx="10">
                  <c:v>325.67631859261121</c:v>
                </c:pt>
                <c:pt idx="11">
                  <c:v>327.62027633408024</c:v>
                </c:pt>
                <c:pt idx="12">
                  <c:v>332.69711259451515</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0A-8A47-4CC6-B276-E5516EB907B9}"/>
              </c:ext>
            </c:extLst>
          </c:dPt>
          <c:dPt>
            <c:idx val="7"/>
            <c:bubble3D val="0"/>
            <c:extLst>
              <c:ext xmlns:c16="http://schemas.microsoft.com/office/drawing/2014/chart" uri="{C3380CC4-5D6E-409C-BE32-E72D297353CC}">
                <c16:uniqueId val="{0000000B-8A47-4CC6-B276-E5516EB907B9}"/>
              </c:ext>
            </c:extLst>
          </c:dPt>
          <c:dPt>
            <c:idx val="8"/>
            <c:bubble3D val="0"/>
            <c:extLst>
              <c:ext xmlns:c16="http://schemas.microsoft.com/office/drawing/2014/chart" uri="{C3380CC4-5D6E-409C-BE32-E72D297353CC}">
                <c16:uniqueId val="{0000000C-8A47-4CC6-B276-E5516EB907B9}"/>
              </c:ext>
            </c:extLst>
          </c:dPt>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8-BBF4-43A4-8327-344C495CF15B}"/>
              </c:ext>
            </c:extLst>
          </c:dPt>
          <c:dPt>
            <c:idx val="12"/>
            <c:marker>
              <c:symbol val="none"/>
            </c:marker>
            <c:bubble3D val="0"/>
            <c:extLst>
              <c:ext xmlns:c16="http://schemas.microsoft.com/office/drawing/2014/chart" uri="{C3380CC4-5D6E-409C-BE32-E72D297353CC}">
                <c16:uniqueId val="{0000001A-5D2A-41E8-B9F4-23A10A4CC63D}"/>
              </c:ext>
            </c:extLst>
          </c:dPt>
          <c:dLbls>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8-BBF4-43A4-8327-344C495CF15B}"/>
                </c:ext>
              </c:extLst>
            </c:dLbl>
            <c:dLbl>
              <c:idx val="12"/>
              <c:delete val="1"/>
              <c:extLst>
                <c:ext xmlns:c15="http://schemas.microsoft.com/office/drawing/2012/chart" uri="{CE6537A1-D6FC-4f65-9D91-7224C49458BB}"/>
                <c:ext xmlns:c16="http://schemas.microsoft.com/office/drawing/2014/chart" uri="{C3380CC4-5D6E-409C-BE32-E72D297353CC}">
                  <c16:uniqueId val="{0000001A-5D2A-41E8-B9F4-23A10A4CC63D}"/>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4</c:v>
                </c:pt>
                <c:pt idx="1">
                  <c:v>2018-1 </c:v>
                </c:pt>
                <c:pt idx="2">
                  <c:v>2</c:v>
                </c:pt>
                <c:pt idx="3">
                  <c:v>3</c:v>
                </c:pt>
                <c:pt idx="4">
                  <c:v>4</c:v>
                </c:pt>
                <c:pt idx="5">
                  <c:v>2019-1</c:v>
                </c:pt>
                <c:pt idx="6">
                  <c:v>2</c:v>
                </c:pt>
                <c:pt idx="7">
                  <c:v>3</c:v>
                </c:pt>
                <c:pt idx="8">
                  <c:v>4</c:v>
                </c:pt>
                <c:pt idx="9">
                  <c:v>2020-1 
(p)</c:v>
                </c:pt>
                <c:pt idx="10">
                  <c:v>2
(p)</c:v>
                </c:pt>
                <c:pt idx="11">
                  <c:v>3
(p)</c:v>
                </c:pt>
                <c:pt idx="12">
                  <c:v>4
(p)</c:v>
                </c:pt>
              </c:strCache>
            </c:strRef>
          </c:cat>
          <c:val>
            <c:numRef>
              <c:f>Sheet1!$C$2:$C$14</c:f>
              <c:numCache>
                <c:formatCode>0.0%</c:formatCode>
                <c:ptCount val="13"/>
                <c:pt idx="0">
                  <c:v>6.0951362808245868E-2</c:v>
                </c:pt>
                <c:pt idx="1">
                  <c:v>6.1021590105542645E-2</c:v>
                </c:pt>
                <c:pt idx="2">
                  <c:v>6.4030450177101184E-2</c:v>
                </c:pt>
                <c:pt idx="3">
                  <c:v>6.7885647610000266E-2</c:v>
                </c:pt>
                <c:pt idx="4">
                  <c:v>6.9769955547829721E-2</c:v>
                </c:pt>
                <c:pt idx="5">
                  <c:v>6.7260303772099128E-2</c:v>
                </c:pt>
                <c:pt idx="6">
                  <c:v>6.5390318992119445E-2</c:v>
                </c:pt>
                <c:pt idx="7">
                  <c:v>5.9724330790871694E-2</c:v>
                </c:pt>
                <c:pt idx="8">
                  <c:v>4.8307700153102262E-2</c:v>
                </c:pt>
                <c:pt idx="9">
                  <c:v>3.3506293033410683E-2</c:v>
                </c:pt>
                <c:pt idx="10">
                  <c:v>1.340064010331421E-2</c:v>
                </c:pt>
                <c:pt idx="11">
                  <c:v>3.902690684765453E-3</c:v>
                </c:pt>
                <c:pt idx="12">
                  <c:v>1.4545803146516434E-2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9-FFE8-4C5A-94C8-D3A0D3B46DD8}"/>
              </c:ext>
            </c:extLst>
          </c:dPt>
          <c:dPt>
            <c:idx val="8"/>
            <c:marker>
              <c:symbol val="none"/>
            </c:marker>
            <c:bubble3D val="0"/>
            <c:extLst>
              <c:ext xmlns:c16="http://schemas.microsoft.com/office/drawing/2014/chart" uri="{C3380CC4-5D6E-409C-BE32-E72D297353CC}">
                <c16:uniqueId val="{0000001C-5D2A-41E8-B9F4-23A10A4CC63D}"/>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9-FFE8-4C5A-94C8-D3A0D3B46DD8}"/>
                </c:ext>
              </c:extLst>
            </c:dLbl>
            <c:dLbl>
              <c:idx val="8"/>
              <c:delete val="1"/>
              <c:extLst>
                <c:ext xmlns:c15="http://schemas.microsoft.com/office/drawing/2012/chart" uri="{CE6537A1-D6FC-4f65-9D91-7224C49458BB}"/>
                <c:ext xmlns:c16="http://schemas.microsoft.com/office/drawing/2014/chart" uri="{C3380CC4-5D6E-409C-BE32-E72D297353CC}">
                  <c16:uniqueId val="{0000001C-5D2A-41E8-B9F4-23A10A4CC63D}"/>
                </c:ext>
              </c:extLst>
            </c:dLbl>
            <c:dLbl>
              <c:idx val="11"/>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7-BBF4-43A4-8327-344C495CF15B}"/>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4</c:v>
                </c:pt>
                <c:pt idx="1">
                  <c:v>2018-1 </c:v>
                </c:pt>
                <c:pt idx="2">
                  <c:v>2</c:v>
                </c:pt>
                <c:pt idx="3">
                  <c:v>3</c:v>
                </c:pt>
                <c:pt idx="4">
                  <c:v>4</c:v>
                </c:pt>
                <c:pt idx="5">
                  <c:v>2019-1</c:v>
                </c:pt>
                <c:pt idx="6">
                  <c:v>2</c:v>
                </c:pt>
                <c:pt idx="7">
                  <c:v>3</c:v>
                </c:pt>
                <c:pt idx="8">
                  <c:v>4</c:v>
                </c:pt>
                <c:pt idx="9">
                  <c:v>2020-1 
(p)</c:v>
                </c:pt>
                <c:pt idx="10">
                  <c:v>2
(p)</c:v>
                </c:pt>
                <c:pt idx="11">
                  <c:v>3
(p)</c:v>
                </c:pt>
                <c:pt idx="12">
                  <c:v>4
(p)</c:v>
                </c:pt>
              </c:strCache>
            </c:strRef>
          </c:cat>
          <c:val>
            <c:numRef>
              <c:f>Sheet1!$D$2:$D$14</c:f>
              <c:numCache>
                <c:formatCode>0.0%</c:formatCode>
                <c:ptCount val="13"/>
                <c:pt idx="0">
                  <c:v>6.0951362808245868E-2</c:v>
                </c:pt>
                <c:pt idx="1">
                  <c:v>6.1021590105542645E-2</c:v>
                </c:pt>
                <c:pt idx="2">
                  <c:v>6.4030450177101184E-2</c:v>
                </c:pt>
                <c:pt idx="3">
                  <c:v>6.7885647610000266E-2</c:v>
                </c:pt>
                <c:pt idx="4">
                  <c:v>6.9769955547829721E-2</c:v>
                </c:pt>
                <c:pt idx="5">
                  <c:v>6.7260303772099128E-2</c:v>
                </c:pt>
                <c:pt idx="6">
                  <c:v>6.5390318992119445E-2</c:v>
                </c:pt>
                <c:pt idx="7">
                  <c:v>5.9724330790871694E-2</c:v>
                </c:pt>
                <c:pt idx="8">
                  <c:v>4.8307700153102262E-2</c:v>
                </c:pt>
                <c:pt idx="9">
                  <c:v>3.3506293033410683E-2</c:v>
                </c:pt>
                <c:pt idx="10">
                  <c:v>1.340064010331421E-2</c:v>
                </c:pt>
                <c:pt idx="11">
                  <c:v>3.902690684765453E-3</c:v>
                </c:pt>
                <c:pt idx="12">
                  <c:v>1.4545803146516434E-2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75"/>
          <c:min val="225"/>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1-8A47-4CC6-B276-E5516EB907B9}"/>
              </c:ext>
            </c:extLst>
          </c:dPt>
          <c:dPt>
            <c:idx val="7"/>
            <c:invertIfNegative val="0"/>
            <c:bubble3D val="0"/>
            <c:spPr>
              <a:solidFill>
                <a:srgbClr val="508DA6"/>
              </a:solidFill>
            </c:spPr>
            <c:extLst>
              <c:ext xmlns:c16="http://schemas.microsoft.com/office/drawing/2014/chart" uri="{C3380CC4-5D6E-409C-BE32-E72D297353CC}">
                <c16:uniqueId val="{00000003-8A47-4CC6-B276-E5516EB907B9}"/>
              </c:ext>
            </c:extLst>
          </c:dPt>
          <c:dPt>
            <c:idx val="8"/>
            <c:invertIfNegative val="0"/>
            <c:bubble3D val="0"/>
            <c:spPr>
              <a:solidFill>
                <a:srgbClr val="508DA6"/>
              </a:solidFill>
            </c:spPr>
            <c:extLst>
              <c:ext xmlns:c16="http://schemas.microsoft.com/office/drawing/2014/chart" uri="{C3380CC4-5D6E-409C-BE32-E72D297353CC}">
                <c16:uniqueId val="{00000005-8A47-4CC6-B276-E5516EB907B9}"/>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16-BBF4-43A4-8327-344C495CF15B}"/>
              </c:ext>
            </c:extLst>
          </c:dPt>
          <c:dPt>
            <c:idx val="12"/>
            <c:invertIfNegative val="0"/>
            <c:bubble3D val="0"/>
            <c:spPr>
              <a:solidFill>
                <a:srgbClr val="508DA6"/>
              </a:solidFill>
            </c:spPr>
            <c:extLst>
              <c:ext xmlns:c16="http://schemas.microsoft.com/office/drawing/2014/chart" uri="{C3380CC4-5D6E-409C-BE32-E72D297353CC}">
                <c16:uniqueId val="{0000001B-5D2A-41E8-B9F4-23A10A4CC63D}"/>
              </c:ext>
            </c:extLst>
          </c:dPt>
          <c:dPt>
            <c:idx val="13"/>
            <c:invertIfNegative val="0"/>
            <c:bubble3D val="0"/>
            <c:spPr>
              <a:solidFill>
                <a:srgbClr val="508DA6"/>
              </a:solidFill>
            </c:spPr>
            <c:extLst>
              <c:ext xmlns:c16="http://schemas.microsoft.com/office/drawing/2014/chart" uri="{C3380CC4-5D6E-409C-BE32-E72D297353CC}">
                <c16:uniqueId val="{0000001F-C78A-4702-9A4C-230649C1C38F}"/>
              </c:ext>
            </c:extLst>
          </c:dPt>
          <c:dLbls>
            <c:numFmt formatCode="#,##0" sourceLinked="0"/>
            <c:spPr>
              <a:noFill/>
              <a:ln>
                <a:noFill/>
              </a:ln>
              <a:effectLst/>
            </c:spPr>
            <c:txPr>
              <a:bodyPr/>
              <a:lstStyle/>
              <a:p>
                <a:pPr>
                  <a:defRPr sz="12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4</c:v>
                </c:pt>
                <c:pt idx="1">
                  <c:v>2018-1 </c:v>
                </c:pt>
                <c:pt idx="2">
                  <c:v>2</c:v>
                </c:pt>
                <c:pt idx="3">
                  <c:v>3</c:v>
                </c:pt>
                <c:pt idx="4">
                  <c:v>4</c:v>
                </c:pt>
                <c:pt idx="5">
                  <c:v>2019-1</c:v>
                </c:pt>
                <c:pt idx="6">
                  <c:v>2</c:v>
                </c:pt>
                <c:pt idx="7">
                  <c:v>3</c:v>
                </c:pt>
                <c:pt idx="8">
                  <c:v>4</c:v>
                </c:pt>
                <c:pt idx="9">
                  <c:v>2020-1</c:v>
                </c:pt>
                <c:pt idx="10">
                  <c:v>2
(p)</c:v>
                </c:pt>
                <c:pt idx="11">
                  <c:v>3
(p)</c:v>
                </c:pt>
                <c:pt idx="12">
                  <c:v>4
(p)</c:v>
                </c:pt>
                <c:pt idx="13">
                  <c:v>2021-1 
(p)</c:v>
                </c:pt>
              </c:strCache>
            </c:strRef>
          </c:cat>
          <c:val>
            <c:numRef>
              <c:f>Sheet1!$B$2:$B$15</c:f>
              <c:numCache>
                <c:formatCode>"$"#,##0.0</c:formatCode>
                <c:ptCount val="14"/>
                <c:pt idx="0">
                  <c:v>292.41402626210601</c:v>
                </c:pt>
                <c:pt idx="1">
                  <c:v>295.5026249196265</c:v>
                </c:pt>
                <c:pt idx="2">
                  <c:v>301.30884098682208</c:v>
                </c:pt>
                <c:pt idx="3">
                  <c:v>307.79725894541752</c:v>
                </c:pt>
                <c:pt idx="4">
                  <c:v>312.74845871045596</c:v>
                </c:pt>
                <c:pt idx="5">
                  <c:v>315.19191479591365</c:v>
                </c:pt>
                <c:pt idx="6">
                  <c:v>320.74677046979446</c:v>
                </c:pt>
                <c:pt idx="7">
                  <c:v>325.81304634870526</c:v>
                </c:pt>
                <c:pt idx="8">
                  <c:v>327.55152922047228</c:v>
                </c:pt>
                <c:pt idx="9">
                  <c:v>325.74876193912576</c:v>
                </c:pt>
                <c:pt idx="10">
                  <c:v>327.8063809709617</c:v>
                </c:pt>
                <c:pt idx="11">
                  <c:v>326.78943540314447</c:v>
                </c:pt>
                <c:pt idx="12">
                  <c:v>333.29971677660376</c:v>
                </c:pt>
                <c:pt idx="13">
                  <c:v>338.5180965563523</c:v>
                </c:pt>
              </c:numCache>
            </c:numRef>
          </c:val>
          <c:extLst>
            <c:ext xmlns:c16="http://schemas.microsoft.com/office/drawing/2014/chart" uri="{C3380CC4-5D6E-409C-BE32-E72D297353CC}">
              <c16:uniqueId val="{00000000-A13C-4E5E-B5F3-031966C02762}"/>
            </c:ext>
          </c:extLst>
        </c:ser>
        <c:ser>
          <c:idx val="4"/>
          <c:order val="4"/>
          <c:tx>
            <c:strRef>
              <c:f>Sheet1!$F$1</c:f>
              <c:strCache>
                <c:ptCount val="1"/>
                <c:pt idx="0">
                  <c:v>JCHS2</c:v>
                </c:pt>
              </c:strCache>
            </c:strRef>
          </c:tx>
          <c:spPr>
            <a:solidFill>
              <a:srgbClr val="508DA6">
                <a:lumMod val="60000"/>
                <a:lumOff val="40000"/>
              </a:srgbClr>
            </a:solidFill>
          </c:spPr>
          <c:invertIfNegative val="0"/>
          <c:dLbls>
            <c:numFmt formatCode="#,##0" sourceLinked="0"/>
            <c:spPr>
              <a:noFill/>
              <a:ln>
                <a:noFill/>
              </a:ln>
              <a:effectLst/>
            </c:spPr>
            <c:txPr>
              <a:bodyPr wrap="square" lIns="38100" tIns="19050" rIns="38100" bIns="19050" anchor="ctr">
                <a:spAutoFit/>
              </a:bodyPr>
              <a:lstStyle/>
              <a:p>
                <a:pPr>
                  <a:defRPr sz="120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4</c:v>
                </c:pt>
                <c:pt idx="1">
                  <c:v>2018-1 </c:v>
                </c:pt>
                <c:pt idx="2">
                  <c:v>2</c:v>
                </c:pt>
                <c:pt idx="3">
                  <c:v>3</c:v>
                </c:pt>
                <c:pt idx="4">
                  <c:v>4</c:v>
                </c:pt>
                <c:pt idx="5">
                  <c:v>2019-1</c:v>
                </c:pt>
                <c:pt idx="6">
                  <c:v>2</c:v>
                </c:pt>
                <c:pt idx="7">
                  <c:v>3</c:v>
                </c:pt>
                <c:pt idx="8">
                  <c:v>4</c:v>
                </c:pt>
                <c:pt idx="9">
                  <c:v>2020-1</c:v>
                </c:pt>
                <c:pt idx="10">
                  <c:v>2
(p)</c:v>
                </c:pt>
                <c:pt idx="11">
                  <c:v>3
(p)</c:v>
                </c:pt>
                <c:pt idx="12">
                  <c:v>4
(p)</c:v>
                </c:pt>
                <c:pt idx="13">
                  <c:v>2021-1 
(p)</c:v>
                </c:pt>
              </c:strCache>
            </c:strRef>
          </c:cat>
          <c:val>
            <c:numRef>
              <c:f>Sheet1!$F$2:$F$15</c:f>
              <c:numCache>
                <c:formatCode>General</c:formatCode>
                <c:ptCount val="14"/>
                <c:pt idx="10" formatCode="&quot;$&quot;#,##0.0">
                  <c:v>326.89940004156892</c:v>
                </c:pt>
                <c:pt idx="11" formatCode="&quot;$&quot;#,##0.0">
                  <c:v>326.57956156304544</c:v>
                </c:pt>
                <c:pt idx="12" formatCode="&quot;$&quot;#,##0.0">
                  <c:v>326.23707117942683</c:v>
                </c:pt>
                <c:pt idx="13" formatCode="&quot;$&quot;#,##0.0">
                  <c:v>321.86261837836173</c:v>
                </c:pt>
              </c:numCache>
            </c:numRef>
          </c:val>
          <c:extLst>
            <c:ext xmlns:c16="http://schemas.microsoft.com/office/drawing/2014/chart" uri="{C3380CC4-5D6E-409C-BE32-E72D297353CC}">
              <c16:uniqueId val="{00000001-1443-44F3-AD44-B4645E134F47}"/>
            </c:ext>
          </c:extLst>
        </c:ser>
        <c:dLbls>
          <c:showLegendKey val="0"/>
          <c:showVal val="0"/>
          <c:showCatName val="0"/>
          <c:showSerName val="0"/>
          <c:showPercent val="0"/>
          <c:showBubbleSize val="0"/>
        </c:dLbls>
        <c:gapWidth val="5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0A-8A47-4CC6-B276-E5516EB907B9}"/>
              </c:ext>
            </c:extLst>
          </c:dPt>
          <c:dPt>
            <c:idx val="7"/>
            <c:bubble3D val="0"/>
            <c:extLst>
              <c:ext xmlns:c16="http://schemas.microsoft.com/office/drawing/2014/chart" uri="{C3380CC4-5D6E-409C-BE32-E72D297353CC}">
                <c16:uniqueId val="{0000000B-8A47-4CC6-B276-E5516EB907B9}"/>
              </c:ext>
            </c:extLst>
          </c:dPt>
          <c:dPt>
            <c:idx val="8"/>
            <c:bubble3D val="0"/>
            <c:extLst>
              <c:ext xmlns:c16="http://schemas.microsoft.com/office/drawing/2014/chart" uri="{C3380CC4-5D6E-409C-BE32-E72D297353CC}">
                <c16:uniqueId val="{0000000C-8A47-4CC6-B276-E5516EB907B9}"/>
              </c:ext>
            </c:extLst>
          </c:dPt>
          <c:dPt>
            <c:idx val="9"/>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8-BBF4-43A4-8327-344C495CF15B}"/>
              </c:ext>
            </c:extLst>
          </c:dPt>
          <c:dPt>
            <c:idx val="12"/>
            <c:marker>
              <c:symbol val="none"/>
            </c:marker>
            <c:bubble3D val="0"/>
            <c:extLst>
              <c:ext xmlns:c16="http://schemas.microsoft.com/office/drawing/2014/chart" uri="{C3380CC4-5D6E-409C-BE32-E72D297353CC}">
                <c16:uniqueId val="{0000001A-5D2A-41E8-B9F4-23A10A4CC63D}"/>
              </c:ext>
            </c:extLst>
          </c:dPt>
          <c:dPt>
            <c:idx val="13"/>
            <c:marker>
              <c:symbol val="none"/>
            </c:marker>
            <c:bubble3D val="0"/>
            <c:extLst>
              <c:ext xmlns:c16="http://schemas.microsoft.com/office/drawing/2014/chart" uri="{C3380CC4-5D6E-409C-BE32-E72D297353CC}">
                <c16:uniqueId val="{00000020-C78A-4702-9A4C-230649C1C38F}"/>
              </c:ext>
            </c:extLst>
          </c:dPt>
          <c:dLbls>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8-BBF4-43A4-8327-344C495CF15B}"/>
                </c:ext>
              </c:extLst>
            </c:dLbl>
            <c:dLbl>
              <c:idx val="12"/>
              <c:delete val="1"/>
              <c:extLst>
                <c:ext xmlns:c15="http://schemas.microsoft.com/office/drawing/2012/chart" uri="{CE6537A1-D6FC-4f65-9D91-7224C49458BB}"/>
                <c:ext xmlns:c16="http://schemas.microsoft.com/office/drawing/2014/chart" uri="{C3380CC4-5D6E-409C-BE32-E72D297353CC}">
                  <c16:uniqueId val="{0000001A-5D2A-41E8-B9F4-23A10A4CC63D}"/>
                </c:ext>
              </c:extLst>
            </c:dLbl>
            <c:dLbl>
              <c:idx val="13"/>
              <c:delete val="1"/>
              <c:extLst>
                <c:ext xmlns:c15="http://schemas.microsoft.com/office/drawing/2012/chart" uri="{CE6537A1-D6FC-4f65-9D91-7224C49458BB}"/>
                <c:ext xmlns:c16="http://schemas.microsoft.com/office/drawing/2014/chart" uri="{C3380CC4-5D6E-409C-BE32-E72D297353CC}">
                  <c16:uniqueId val="{00000020-C78A-4702-9A4C-230649C1C38F}"/>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4</c:v>
                </c:pt>
                <c:pt idx="1">
                  <c:v>2018-1 </c:v>
                </c:pt>
                <c:pt idx="2">
                  <c:v>2</c:v>
                </c:pt>
                <c:pt idx="3">
                  <c:v>3</c:v>
                </c:pt>
                <c:pt idx="4">
                  <c:v>4</c:v>
                </c:pt>
                <c:pt idx="5">
                  <c:v>2019-1</c:v>
                </c:pt>
                <c:pt idx="6">
                  <c:v>2</c:v>
                </c:pt>
                <c:pt idx="7">
                  <c:v>3</c:v>
                </c:pt>
                <c:pt idx="8">
                  <c:v>4</c:v>
                </c:pt>
                <c:pt idx="9">
                  <c:v>2020-1</c:v>
                </c:pt>
                <c:pt idx="10">
                  <c:v>2
(p)</c:v>
                </c:pt>
                <c:pt idx="11">
                  <c:v>3
(p)</c:v>
                </c:pt>
                <c:pt idx="12">
                  <c:v>4
(p)</c:v>
                </c:pt>
                <c:pt idx="13">
                  <c:v>2021-1 
(p)</c:v>
                </c:pt>
              </c:strCache>
            </c:strRef>
          </c:cat>
          <c:val>
            <c:numRef>
              <c:f>Sheet1!$C$2:$C$15</c:f>
              <c:numCache>
                <c:formatCode>0.0%</c:formatCode>
                <c:ptCount val="14"/>
                <c:pt idx="0">
                  <c:v>6.0951362808245868E-2</c:v>
                </c:pt>
                <c:pt idx="1">
                  <c:v>5.9643292618241084E-2</c:v>
                </c:pt>
                <c:pt idx="2">
                  <c:v>6.2844358745825168E-2</c:v>
                </c:pt>
                <c:pt idx="3">
                  <c:v>6.734113956598331E-2</c:v>
                </c:pt>
                <c:pt idx="4">
                  <c:v>6.9539866839777087E-2</c:v>
                </c:pt>
                <c:pt idx="5">
                  <c:v>6.6629830721951944E-2</c:v>
                </c:pt>
                <c:pt idx="6">
                  <c:v>6.4511646652354537E-2</c:v>
                </c:pt>
                <c:pt idx="7">
                  <c:v>5.8531344512338546E-2</c:v>
                </c:pt>
                <c:pt idx="8">
                  <c:v>4.7332193325758443E-2</c:v>
                </c:pt>
                <c:pt idx="9">
                  <c:v>3.3493394492836615E-2</c:v>
                </c:pt>
                <c:pt idx="10">
                  <c:v>2.2009919198335615E-2</c:v>
                </c:pt>
                <c:pt idx="11">
                  <c:v>2.9967770332750554E-3</c:v>
                </c:pt>
                <c:pt idx="12">
                  <c:v>1.7548956555969664E-2</c:v>
                </c:pt>
                <c:pt idx="13">
                  <c:v>3.9199948270602469E-2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 Standard Methodology</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9-FFE8-4C5A-94C8-D3A0D3B46DD8}"/>
              </c:ext>
            </c:extLst>
          </c:dPt>
          <c:dPt>
            <c:idx val="8"/>
            <c:marker>
              <c:symbol val="none"/>
            </c:marker>
            <c:bubble3D val="0"/>
            <c:extLst>
              <c:ext xmlns:c16="http://schemas.microsoft.com/office/drawing/2014/chart" uri="{C3380CC4-5D6E-409C-BE32-E72D297353CC}">
                <c16:uniqueId val="{0000001C-5D2A-41E8-B9F4-23A10A4CC63D}"/>
              </c:ext>
            </c:extLst>
          </c:dPt>
          <c:dPt>
            <c:idx val="9"/>
            <c:marker>
              <c:symbol val="none"/>
            </c:marker>
            <c:bubble3D val="0"/>
            <c:extLst>
              <c:ext xmlns:c16="http://schemas.microsoft.com/office/drawing/2014/chart" uri="{C3380CC4-5D6E-409C-BE32-E72D297353CC}">
                <c16:uniqueId val="{0000001E-C78A-4702-9A4C-230649C1C38F}"/>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9-FFE8-4C5A-94C8-D3A0D3B46DD8}"/>
                </c:ext>
              </c:extLst>
            </c:dLbl>
            <c:dLbl>
              <c:idx val="8"/>
              <c:delete val="1"/>
              <c:extLst>
                <c:ext xmlns:c15="http://schemas.microsoft.com/office/drawing/2012/chart" uri="{CE6537A1-D6FC-4f65-9D91-7224C49458BB}"/>
                <c:ext xmlns:c16="http://schemas.microsoft.com/office/drawing/2014/chart" uri="{C3380CC4-5D6E-409C-BE32-E72D297353CC}">
                  <c16:uniqueId val="{0000001C-5D2A-41E8-B9F4-23A10A4CC63D}"/>
                </c:ext>
              </c:extLst>
            </c:dLbl>
            <c:dLbl>
              <c:idx val="9"/>
              <c:delete val="1"/>
              <c:extLst>
                <c:ext xmlns:c15="http://schemas.microsoft.com/office/drawing/2012/chart" uri="{CE6537A1-D6FC-4f65-9D91-7224C49458BB}"/>
                <c:ext xmlns:c16="http://schemas.microsoft.com/office/drawing/2014/chart" uri="{C3380CC4-5D6E-409C-BE32-E72D297353CC}">
                  <c16:uniqueId val="{0000001E-C78A-4702-9A4C-230649C1C38F}"/>
                </c:ext>
              </c:extLst>
            </c:dLbl>
            <c:dLbl>
              <c:idx val="11"/>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7-BBF4-43A4-8327-344C495CF15B}"/>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4</c:v>
                </c:pt>
                <c:pt idx="1">
                  <c:v>2018-1 </c:v>
                </c:pt>
                <c:pt idx="2">
                  <c:v>2</c:v>
                </c:pt>
                <c:pt idx="3">
                  <c:v>3</c:v>
                </c:pt>
                <c:pt idx="4">
                  <c:v>4</c:v>
                </c:pt>
                <c:pt idx="5">
                  <c:v>2019-1</c:v>
                </c:pt>
                <c:pt idx="6">
                  <c:v>2</c:v>
                </c:pt>
                <c:pt idx="7">
                  <c:v>3</c:v>
                </c:pt>
                <c:pt idx="8">
                  <c:v>4</c:v>
                </c:pt>
                <c:pt idx="9">
                  <c:v>2020-1</c:v>
                </c:pt>
                <c:pt idx="10">
                  <c:v>2
(p)</c:v>
                </c:pt>
                <c:pt idx="11">
                  <c:v>3
(p)</c:v>
                </c:pt>
                <c:pt idx="12">
                  <c:v>4
(p)</c:v>
                </c:pt>
                <c:pt idx="13">
                  <c:v>2021-1 
(p)</c:v>
                </c:pt>
              </c:strCache>
            </c:strRef>
          </c:cat>
          <c:val>
            <c:numRef>
              <c:f>Sheet1!$D$2:$D$15</c:f>
              <c:numCache>
                <c:formatCode>0.0%</c:formatCode>
                <c:ptCount val="14"/>
                <c:pt idx="0">
                  <c:v>6.0951362808245868E-2</c:v>
                </c:pt>
                <c:pt idx="1">
                  <c:v>5.9643292618241084E-2</c:v>
                </c:pt>
                <c:pt idx="2">
                  <c:v>6.2844358745825168E-2</c:v>
                </c:pt>
                <c:pt idx="3">
                  <c:v>6.734113956598331E-2</c:v>
                </c:pt>
                <c:pt idx="4">
                  <c:v>6.9539866839777087E-2</c:v>
                </c:pt>
                <c:pt idx="5">
                  <c:v>6.6629830721951944E-2</c:v>
                </c:pt>
                <c:pt idx="6">
                  <c:v>6.4511646652354537E-2</c:v>
                </c:pt>
                <c:pt idx="7">
                  <c:v>5.8531344512338546E-2</c:v>
                </c:pt>
                <c:pt idx="8">
                  <c:v>4.7332193325758443E-2</c:v>
                </c:pt>
                <c:pt idx="9">
                  <c:v>3.3493394492836615E-2</c:v>
                </c:pt>
                <c:pt idx="10">
                  <c:v>2.2009919198335615E-2</c:v>
                </c:pt>
                <c:pt idx="11">
                  <c:v>2.9967770332750554E-3</c:v>
                </c:pt>
                <c:pt idx="12">
                  <c:v>1.7548956555969664E-2</c:v>
                </c:pt>
                <c:pt idx="13">
                  <c:v>3.9199948270602469E-2</c:v>
                </c:pt>
              </c:numCache>
            </c:numRef>
          </c:val>
          <c:smooth val="1"/>
          <c:extLst>
            <c:ext xmlns:c16="http://schemas.microsoft.com/office/drawing/2014/chart" uri="{C3380CC4-5D6E-409C-BE32-E72D297353CC}">
              <c16:uniqueId val="{00000000-780F-4FE3-AFF6-52DB6F4D6D9C}"/>
            </c:ext>
          </c:extLst>
        </c:ser>
        <c:ser>
          <c:idx val="3"/>
          <c:order val="3"/>
          <c:tx>
            <c:strRef>
              <c:f>Sheet1!$E$1</c:f>
              <c:strCache>
                <c:ptCount val="1"/>
                <c:pt idx="0">
                  <c:v>LIRA Projections: Downside</c:v>
                </c:pt>
              </c:strCache>
            </c:strRef>
          </c:tx>
          <c:spPr>
            <a:ln w="38100">
              <a:solidFill>
                <a:srgbClr val="E9C002"/>
              </a:solidFill>
              <a:prstDash val="sysDash"/>
            </a:ln>
          </c:spPr>
          <c:marker>
            <c:symbol val="triangle"/>
            <c:size val="8"/>
            <c:spPr>
              <a:solidFill>
                <a:srgbClr val="E9C002"/>
              </a:solidFill>
              <a:ln>
                <a:solidFill>
                  <a:srgbClr val="E9C002"/>
                </a:solidFill>
              </a:ln>
            </c:spPr>
          </c:marker>
          <c:dLbls>
            <c:dLbl>
              <c:idx val="0"/>
              <c:delete val="1"/>
              <c:extLst>
                <c:ext xmlns:c15="http://schemas.microsoft.com/office/drawing/2012/chart" uri="{CE6537A1-D6FC-4f65-9D91-7224C49458BB}"/>
                <c:ext xmlns:c16="http://schemas.microsoft.com/office/drawing/2014/chart" uri="{C3380CC4-5D6E-409C-BE32-E72D297353CC}">
                  <c16:uniqueId val="{00000002-1443-44F3-AD44-B4645E134F47}"/>
                </c:ext>
              </c:extLst>
            </c:dLbl>
            <c:dLbl>
              <c:idx val="1"/>
              <c:delete val="1"/>
              <c:extLst>
                <c:ext xmlns:c15="http://schemas.microsoft.com/office/drawing/2012/chart" uri="{CE6537A1-D6FC-4f65-9D91-7224C49458BB}"/>
                <c:ext xmlns:c16="http://schemas.microsoft.com/office/drawing/2014/chart" uri="{C3380CC4-5D6E-409C-BE32-E72D297353CC}">
                  <c16:uniqueId val="{00000003-1443-44F3-AD44-B4645E134F47}"/>
                </c:ext>
              </c:extLst>
            </c:dLbl>
            <c:dLbl>
              <c:idx val="2"/>
              <c:delete val="1"/>
              <c:extLst>
                <c:ext xmlns:c15="http://schemas.microsoft.com/office/drawing/2012/chart" uri="{CE6537A1-D6FC-4f65-9D91-7224C49458BB}"/>
                <c:ext xmlns:c16="http://schemas.microsoft.com/office/drawing/2014/chart" uri="{C3380CC4-5D6E-409C-BE32-E72D297353CC}">
                  <c16:uniqueId val="{00000004-1443-44F3-AD44-B4645E134F47}"/>
                </c:ext>
              </c:extLst>
            </c:dLbl>
            <c:dLbl>
              <c:idx val="3"/>
              <c:delete val="1"/>
              <c:extLst>
                <c:ext xmlns:c15="http://schemas.microsoft.com/office/drawing/2012/chart" uri="{CE6537A1-D6FC-4f65-9D91-7224C49458BB}"/>
                <c:ext xmlns:c16="http://schemas.microsoft.com/office/drawing/2014/chart" uri="{C3380CC4-5D6E-409C-BE32-E72D297353CC}">
                  <c16:uniqueId val="{00000005-1443-44F3-AD44-B4645E134F47}"/>
                </c:ext>
              </c:extLst>
            </c:dLbl>
            <c:dLbl>
              <c:idx val="4"/>
              <c:delete val="1"/>
              <c:extLst>
                <c:ext xmlns:c15="http://schemas.microsoft.com/office/drawing/2012/chart" uri="{CE6537A1-D6FC-4f65-9D91-7224C49458BB}"/>
                <c:ext xmlns:c16="http://schemas.microsoft.com/office/drawing/2014/chart" uri="{C3380CC4-5D6E-409C-BE32-E72D297353CC}">
                  <c16:uniqueId val="{00000006-1443-44F3-AD44-B4645E134F47}"/>
                </c:ext>
              </c:extLst>
            </c:dLbl>
            <c:dLbl>
              <c:idx val="5"/>
              <c:delete val="1"/>
              <c:extLst>
                <c:ext xmlns:c15="http://schemas.microsoft.com/office/drawing/2012/chart" uri="{CE6537A1-D6FC-4f65-9D91-7224C49458BB}"/>
                <c:ext xmlns:c16="http://schemas.microsoft.com/office/drawing/2014/chart" uri="{C3380CC4-5D6E-409C-BE32-E72D297353CC}">
                  <c16:uniqueId val="{00000007-1443-44F3-AD44-B4645E134F47}"/>
                </c:ext>
              </c:extLst>
            </c:dLbl>
            <c:dLbl>
              <c:idx val="6"/>
              <c:delete val="1"/>
              <c:extLst>
                <c:ext xmlns:c15="http://schemas.microsoft.com/office/drawing/2012/chart" uri="{CE6537A1-D6FC-4f65-9D91-7224C49458BB}"/>
                <c:ext xmlns:c16="http://schemas.microsoft.com/office/drawing/2014/chart" uri="{C3380CC4-5D6E-409C-BE32-E72D297353CC}">
                  <c16:uniqueId val="{00000008-1443-44F3-AD44-B4645E134F47}"/>
                </c:ext>
              </c:extLst>
            </c:dLbl>
            <c:dLbl>
              <c:idx val="7"/>
              <c:delete val="1"/>
              <c:extLst>
                <c:ext xmlns:c15="http://schemas.microsoft.com/office/drawing/2012/chart" uri="{CE6537A1-D6FC-4f65-9D91-7224C49458BB}"/>
                <c:ext xmlns:c16="http://schemas.microsoft.com/office/drawing/2014/chart" uri="{C3380CC4-5D6E-409C-BE32-E72D297353CC}">
                  <c16:uniqueId val="{00000009-1443-44F3-AD44-B4645E134F47}"/>
                </c:ext>
              </c:extLst>
            </c:dLbl>
            <c:dLbl>
              <c:idx val="8"/>
              <c:delete val="1"/>
              <c:extLst>
                <c:ext xmlns:c15="http://schemas.microsoft.com/office/drawing/2012/chart" uri="{CE6537A1-D6FC-4f65-9D91-7224C49458BB}"/>
                <c:ext xmlns:c16="http://schemas.microsoft.com/office/drawing/2014/chart" uri="{C3380CC4-5D6E-409C-BE32-E72D297353CC}">
                  <c16:uniqueId val="{0000000A-1443-44F3-AD44-B4645E134F47}"/>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4</c:v>
                </c:pt>
                <c:pt idx="1">
                  <c:v>2018-1 </c:v>
                </c:pt>
                <c:pt idx="2">
                  <c:v>2</c:v>
                </c:pt>
                <c:pt idx="3">
                  <c:v>3</c:v>
                </c:pt>
                <c:pt idx="4">
                  <c:v>4</c:v>
                </c:pt>
                <c:pt idx="5">
                  <c:v>2019-1</c:v>
                </c:pt>
                <c:pt idx="6">
                  <c:v>2</c:v>
                </c:pt>
                <c:pt idx="7">
                  <c:v>3</c:v>
                </c:pt>
                <c:pt idx="8">
                  <c:v>4</c:v>
                </c:pt>
                <c:pt idx="9">
                  <c:v>2020-1</c:v>
                </c:pt>
                <c:pt idx="10">
                  <c:v>2
(p)</c:v>
                </c:pt>
                <c:pt idx="11">
                  <c:v>3
(p)</c:v>
                </c:pt>
                <c:pt idx="12">
                  <c:v>4
(p)</c:v>
                </c:pt>
                <c:pt idx="13">
                  <c:v>2021-1 
(p)</c:v>
                </c:pt>
              </c:strCache>
            </c:strRef>
          </c:cat>
          <c:val>
            <c:numRef>
              <c:f>Sheet1!$E$2:$E$15</c:f>
              <c:numCache>
                <c:formatCode>General</c:formatCode>
                <c:ptCount val="14"/>
                <c:pt idx="10" formatCode="0.0%">
                  <c:v>1.918220271637594E-2</c:v>
                </c:pt>
                <c:pt idx="11" formatCode="0.0%">
                  <c:v>2.3526228397858784E-3</c:v>
                </c:pt>
                <c:pt idx="12" formatCode="0.0%">
                  <c:v>-4.0129809321106658E-3</c:v>
                </c:pt>
                <c:pt idx="13" formatCode="0.0%">
                  <c:v>-1.2154112038581855E-2</c:v>
                </c:pt>
              </c:numCache>
            </c:numRef>
          </c:val>
          <c:smooth val="0"/>
          <c:extLst>
            <c:ext xmlns:c16="http://schemas.microsoft.com/office/drawing/2014/chart" uri="{C3380CC4-5D6E-409C-BE32-E72D297353CC}">
              <c16:uniqueId val="{00000000-1443-44F3-AD44-B4645E134F47}"/>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500"/>
          <c:min val="25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egendEntry>
        <c:idx val="1"/>
        <c:delete val="1"/>
      </c:legendEntry>
      <c:layout>
        <c:manualLayout>
          <c:xMode val="edge"/>
          <c:yMode val="edge"/>
          <c:x val="2.1221412654189573E-2"/>
          <c:y val="0.94174611055758717"/>
          <c:w val="0.96384385111345028"/>
          <c:h val="5.825386926671007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3-8A47-4CC6-B276-E5516EB907B9}"/>
              </c:ext>
            </c:extLst>
          </c:dPt>
          <c:dPt>
            <c:idx val="8"/>
            <c:invertIfNegative val="0"/>
            <c:bubble3D val="0"/>
            <c:spPr>
              <a:solidFill>
                <a:srgbClr val="508DA6"/>
              </a:solidFill>
            </c:spPr>
            <c:extLst>
              <c:ext xmlns:c16="http://schemas.microsoft.com/office/drawing/2014/chart" uri="{C3380CC4-5D6E-409C-BE32-E72D297353CC}">
                <c16:uniqueId val="{00000005-8A47-4CC6-B276-E5516EB907B9}"/>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16-BBF4-43A4-8327-344C495CF15B}"/>
              </c:ext>
            </c:extLst>
          </c:dPt>
          <c:dPt>
            <c:idx val="12"/>
            <c:invertIfNegative val="0"/>
            <c:bubble3D val="0"/>
            <c:spPr>
              <a:solidFill>
                <a:srgbClr val="508DA6"/>
              </a:solidFill>
            </c:spPr>
            <c:extLst>
              <c:ext xmlns:c16="http://schemas.microsoft.com/office/drawing/2014/chart" uri="{C3380CC4-5D6E-409C-BE32-E72D297353CC}">
                <c16:uniqueId val="{0000001B-5D2A-41E8-B9F4-23A10A4CC63D}"/>
              </c:ext>
            </c:extLst>
          </c:dPt>
          <c:dPt>
            <c:idx val="13"/>
            <c:invertIfNegative val="0"/>
            <c:bubble3D val="0"/>
            <c:spPr>
              <a:solidFill>
                <a:srgbClr val="508DA6"/>
              </a:solidFill>
            </c:spPr>
            <c:extLst>
              <c:ext xmlns:c16="http://schemas.microsoft.com/office/drawing/2014/chart" uri="{C3380CC4-5D6E-409C-BE32-E72D297353CC}">
                <c16:uniqueId val="{0000001F-C78A-4702-9A4C-230649C1C38F}"/>
              </c:ext>
            </c:extLst>
          </c:dPt>
          <c:dPt>
            <c:idx val="14"/>
            <c:invertIfNegative val="0"/>
            <c:bubble3D val="0"/>
            <c:spPr>
              <a:solidFill>
                <a:srgbClr val="508DA6"/>
              </a:solidFill>
            </c:spPr>
            <c:extLst>
              <c:ext xmlns:c16="http://schemas.microsoft.com/office/drawing/2014/chart" uri="{C3380CC4-5D6E-409C-BE32-E72D297353CC}">
                <c16:uniqueId val="{0000000F-DB4D-43A7-AAA4-693E2FB15EE3}"/>
              </c:ext>
            </c:extLst>
          </c:dPt>
          <c:dLbls>
            <c:numFmt formatCode="#,##0" sourceLinked="0"/>
            <c:spPr>
              <a:noFill/>
              <a:ln>
                <a:noFill/>
              </a:ln>
              <a:effectLst/>
            </c:spPr>
            <c:txPr>
              <a:bodyPr/>
              <a:lstStyle/>
              <a:p>
                <a:pPr>
                  <a:defRPr sz="12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4</c:v>
                </c:pt>
                <c:pt idx="1">
                  <c:v>2018-1 </c:v>
                </c:pt>
                <c:pt idx="2">
                  <c:v>2</c:v>
                </c:pt>
                <c:pt idx="3">
                  <c:v>3</c:v>
                </c:pt>
                <c:pt idx="4">
                  <c:v>4</c:v>
                </c:pt>
                <c:pt idx="5">
                  <c:v>2019-1</c:v>
                </c:pt>
                <c:pt idx="6">
                  <c:v>2</c:v>
                </c:pt>
                <c:pt idx="7">
                  <c:v>3</c:v>
                </c:pt>
                <c:pt idx="8">
                  <c:v>4</c:v>
                </c:pt>
                <c:pt idx="9">
                  <c:v>2020-1</c:v>
                </c:pt>
                <c:pt idx="10">
                  <c:v>2</c:v>
                </c:pt>
                <c:pt idx="11">
                  <c:v>3
(p)</c:v>
                </c:pt>
                <c:pt idx="12">
                  <c:v>4
(p)</c:v>
                </c:pt>
                <c:pt idx="13">
                  <c:v>2021-1 
(p)</c:v>
                </c:pt>
                <c:pt idx="14">
                  <c:v>2 
(p)</c:v>
                </c:pt>
              </c:strCache>
            </c:strRef>
          </c:cat>
          <c:val>
            <c:numRef>
              <c:f>Sheet1!$B$2:$B$16</c:f>
              <c:numCache>
                <c:formatCode>"$"#,##0.0</c:formatCode>
                <c:ptCount val="15"/>
                <c:pt idx="0">
                  <c:v>292.41402626210601</c:v>
                </c:pt>
                <c:pt idx="1">
                  <c:v>295.6540196868292</c:v>
                </c:pt>
                <c:pt idx="2">
                  <c:v>301.37090521983902</c:v>
                </c:pt>
                <c:pt idx="3">
                  <c:v>307.71117409162412</c:v>
                </c:pt>
                <c:pt idx="4">
                  <c:v>312.43787883995168</c:v>
                </c:pt>
                <c:pt idx="5">
                  <c:v>314.78712684654533</c:v>
                </c:pt>
                <c:pt idx="6">
                  <c:v>319.92617836590352</c:v>
                </c:pt>
                <c:pt idx="7">
                  <c:v>324.84123363383134</c:v>
                </c:pt>
                <c:pt idx="8">
                  <c:v>326.52952694987891</c:v>
                </c:pt>
                <c:pt idx="9">
                  <c:v>325.28455695111796</c:v>
                </c:pt>
                <c:pt idx="10">
                  <c:v>327.51090103834269</c:v>
                </c:pt>
                <c:pt idx="11">
                  <c:v>329.59420510477287</c:v>
                </c:pt>
                <c:pt idx="12">
                  <c:v>333.70334181254123</c:v>
                </c:pt>
                <c:pt idx="13">
                  <c:v>338.84384298167163</c:v>
                </c:pt>
                <c:pt idx="14">
                  <c:v>332.52941540437655</c:v>
                </c:pt>
              </c:numCache>
            </c:numRef>
          </c:val>
          <c:extLst>
            <c:ext xmlns:c16="http://schemas.microsoft.com/office/drawing/2014/chart" uri="{C3380CC4-5D6E-409C-BE32-E72D297353CC}">
              <c16:uniqueId val="{00000000-A13C-4E5E-B5F3-031966C02762}"/>
            </c:ext>
          </c:extLst>
        </c:ser>
        <c:ser>
          <c:idx val="4"/>
          <c:order val="4"/>
          <c:tx>
            <c:strRef>
              <c:f>Sheet1!$F$1</c:f>
              <c:strCache>
                <c:ptCount val="1"/>
                <c:pt idx="0">
                  <c:v>JCHS2</c:v>
                </c:pt>
              </c:strCache>
            </c:strRef>
          </c:tx>
          <c:spPr>
            <a:solidFill>
              <a:srgbClr val="508DA6">
                <a:lumMod val="60000"/>
                <a:lumOff val="40000"/>
              </a:srgbClr>
            </a:solidFill>
          </c:spPr>
          <c:invertIfNegative val="0"/>
          <c:dLbls>
            <c:numFmt formatCode="#,##0" sourceLinked="0"/>
            <c:spPr>
              <a:noFill/>
              <a:ln>
                <a:noFill/>
              </a:ln>
              <a:effectLst/>
            </c:spPr>
            <c:txPr>
              <a:bodyPr wrap="square" lIns="38100" tIns="19050" rIns="38100" bIns="19050" anchor="ctr">
                <a:spAutoFit/>
              </a:bodyPr>
              <a:lstStyle/>
              <a:p>
                <a:pPr>
                  <a:defRPr sz="120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4</c:v>
                </c:pt>
                <c:pt idx="1">
                  <c:v>2018-1 </c:v>
                </c:pt>
                <c:pt idx="2">
                  <c:v>2</c:v>
                </c:pt>
                <c:pt idx="3">
                  <c:v>3</c:v>
                </c:pt>
                <c:pt idx="4">
                  <c:v>4</c:v>
                </c:pt>
                <c:pt idx="5">
                  <c:v>2019-1</c:v>
                </c:pt>
                <c:pt idx="6">
                  <c:v>2</c:v>
                </c:pt>
                <c:pt idx="7">
                  <c:v>3</c:v>
                </c:pt>
                <c:pt idx="8">
                  <c:v>4</c:v>
                </c:pt>
                <c:pt idx="9">
                  <c:v>2020-1</c:v>
                </c:pt>
                <c:pt idx="10">
                  <c:v>2</c:v>
                </c:pt>
                <c:pt idx="11">
                  <c:v>3
(p)</c:v>
                </c:pt>
                <c:pt idx="12">
                  <c:v>4
(p)</c:v>
                </c:pt>
                <c:pt idx="13">
                  <c:v>2021-1 
(p)</c:v>
                </c:pt>
                <c:pt idx="14">
                  <c:v>2 
(p)</c:v>
                </c:pt>
              </c:strCache>
            </c:strRef>
          </c:cat>
          <c:val>
            <c:numRef>
              <c:f>Sheet1!$F$2:$F$16</c:f>
              <c:numCache>
                <c:formatCode>General</c:formatCode>
                <c:ptCount val="15"/>
                <c:pt idx="11" formatCode="&quot;$&quot;#,##0.0">
                  <c:v>330.20339315469857</c:v>
                </c:pt>
                <c:pt idx="12" formatCode="&quot;$&quot;#,##0.0">
                  <c:v>332.75910256424868</c:v>
                </c:pt>
                <c:pt idx="13" formatCode="&quot;$&quot;#,##0.0">
                  <c:v>332.16005852590104</c:v>
                </c:pt>
                <c:pt idx="14" formatCode="&quot;$&quot;#,##0.0">
                  <c:v>325.6603537116369</c:v>
                </c:pt>
              </c:numCache>
            </c:numRef>
          </c:val>
          <c:extLst>
            <c:ext xmlns:c16="http://schemas.microsoft.com/office/drawing/2014/chart" uri="{C3380CC4-5D6E-409C-BE32-E72D297353CC}">
              <c16:uniqueId val="{00000001-1443-44F3-AD44-B4645E134F47}"/>
            </c:ext>
          </c:extLst>
        </c:ser>
        <c:dLbls>
          <c:showLegendKey val="0"/>
          <c:showVal val="0"/>
          <c:showCatName val="0"/>
          <c:showSerName val="0"/>
          <c:showPercent val="0"/>
          <c:showBubbleSize val="0"/>
        </c:dLbls>
        <c:gapWidth val="5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0B-8A47-4CC6-B276-E5516EB907B9}"/>
              </c:ext>
            </c:extLst>
          </c:dPt>
          <c:dPt>
            <c:idx val="8"/>
            <c:bubble3D val="0"/>
            <c:extLst>
              <c:ext xmlns:c16="http://schemas.microsoft.com/office/drawing/2014/chart" uri="{C3380CC4-5D6E-409C-BE32-E72D297353CC}">
                <c16:uniqueId val="{0000000C-8A47-4CC6-B276-E5516EB907B9}"/>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8-BBF4-43A4-8327-344C495CF15B}"/>
              </c:ext>
            </c:extLst>
          </c:dPt>
          <c:dPt>
            <c:idx val="12"/>
            <c:marker>
              <c:symbol val="none"/>
            </c:marker>
            <c:bubble3D val="0"/>
            <c:extLst>
              <c:ext xmlns:c16="http://schemas.microsoft.com/office/drawing/2014/chart" uri="{C3380CC4-5D6E-409C-BE32-E72D297353CC}">
                <c16:uniqueId val="{0000001A-5D2A-41E8-B9F4-23A10A4CC63D}"/>
              </c:ext>
            </c:extLst>
          </c:dPt>
          <c:dPt>
            <c:idx val="13"/>
            <c:marker>
              <c:symbol val="none"/>
            </c:marker>
            <c:bubble3D val="0"/>
            <c:extLst>
              <c:ext xmlns:c16="http://schemas.microsoft.com/office/drawing/2014/chart" uri="{C3380CC4-5D6E-409C-BE32-E72D297353CC}">
                <c16:uniqueId val="{00000020-C78A-4702-9A4C-230649C1C38F}"/>
              </c:ext>
            </c:extLst>
          </c:dPt>
          <c:dPt>
            <c:idx val="14"/>
            <c:marker>
              <c:symbol val="none"/>
            </c:marker>
            <c:bubble3D val="0"/>
            <c:extLst>
              <c:ext xmlns:c16="http://schemas.microsoft.com/office/drawing/2014/chart" uri="{C3380CC4-5D6E-409C-BE32-E72D297353CC}">
                <c16:uniqueId val="{00000017-DB4D-43A7-AAA4-693E2FB15EE3}"/>
              </c:ext>
            </c:extLst>
          </c:dPt>
          <c:dLbls>
            <c:dLbl>
              <c:idx val="11"/>
              <c:delete val="1"/>
              <c:extLst>
                <c:ext xmlns:c15="http://schemas.microsoft.com/office/drawing/2012/chart" uri="{CE6537A1-D6FC-4f65-9D91-7224C49458BB}"/>
                <c:ext xmlns:c16="http://schemas.microsoft.com/office/drawing/2014/chart" uri="{C3380CC4-5D6E-409C-BE32-E72D297353CC}">
                  <c16:uniqueId val="{00000018-BBF4-43A4-8327-344C495CF15B}"/>
                </c:ext>
              </c:extLst>
            </c:dLbl>
            <c:dLbl>
              <c:idx val="12"/>
              <c:delete val="1"/>
              <c:extLst>
                <c:ext xmlns:c15="http://schemas.microsoft.com/office/drawing/2012/chart" uri="{CE6537A1-D6FC-4f65-9D91-7224C49458BB}"/>
                <c:ext xmlns:c16="http://schemas.microsoft.com/office/drawing/2014/chart" uri="{C3380CC4-5D6E-409C-BE32-E72D297353CC}">
                  <c16:uniqueId val="{0000001A-5D2A-41E8-B9F4-23A10A4CC63D}"/>
                </c:ext>
              </c:extLst>
            </c:dLbl>
            <c:dLbl>
              <c:idx val="13"/>
              <c:delete val="1"/>
              <c:extLst>
                <c:ext xmlns:c15="http://schemas.microsoft.com/office/drawing/2012/chart" uri="{CE6537A1-D6FC-4f65-9D91-7224C49458BB}"/>
                <c:ext xmlns:c16="http://schemas.microsoft.com/office/drawing/2014/chart" uri="{C3380CC4-5D6E-409C-BE32-E72D297353CC}">
                  <c16:uniqueId val="{00000020-C78A-4702-9A4C-230649C1C38F}"/>
                </c:ext>
              </c:extLst>
            </c:dLbl>
            <c:dLbl>
              <c:idx val="14"/>
              <c:delete val="1"/>
              <c:extLst>
                <c:ext xmlns:c15="http://schemas.microsoft.com/office/drawing/2012/chart" uri="{CE6537A1-D6FC-4f65-9D91-7224C49458BB}"/>
                <c:ext xmlns:c16="http://schemas.microsoft.com/office/drawing/2014/chart" uri="{C3380CC4-5D6E-409C-BE32-E72D297353CC}">
                  <c16:uniqueId val="{00000017-DB4D-43A7-AAA4-693E2FB15EE3}"/>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4</c:v>
                </c:pt>
                <c:pt idx="1">
                  <c:v>2018-1 </c:v>
                </c:pt>
                <c:pt idx="2">
                  <c:v>2</c:v>
                </c:pt>
                <c:pt idx="3">
                  <c:v>3</c:v>
                </c:pt>
                <c:pt idx="4">
                  <c:v>4</c:v>
                </c:pt>
                <c:pt idx="5">
                  <c:v>2019-1</c:v>
                </c:pt>
                <c:pt idx="6">
                  <c:v>2</c:v>
                </c:pt>
                <c:pt idx="7">
                  <c:v>3</c:v>
                </c:pt>
                <c:pt idx="8">
                  <c:v>4</c:v>
                </c:pt>
                <c:pt idx="9">
                  <c:v>2020-1</c:v>
                </c:pt>
                <c:pt idx="10">
                  <c:v>2</c:v>
                </c:pt>
                <c:pt idx="11">
                  <c:v>3
(p)</c:v>
                </c:pt>
                <c:pt idx="12">
                  <c:v>4
(p)</c:v>
                </c:pt>
                <c:pt idx="13">
                  <c:v>2021-1 
(p)</c:v>
                </c:pt>
                <c:pt idx="14">
                  <c:v>2 
(p)</c:v>
                </c:pt>
              </c:strCache>
            </c:strRef>
          </c:cat>
          <c:val>
            <c:numRef>
              <c:f>Sheet1!$C$2:$C$16</c:f>
              <c:numCache>
                <c:formatCode>0.0%</c:formatCode>
                <c:ptCount val="15"/>
                <c:pt idx="0">
                  <c:v>6.0951362808245868E-2</c:v>
                </c:pt>
                <c:pt idx="1">
                  <c:v>6.018617933421333E-2</c:v>
                </c:pt>
                <c:pt idx="2">
                  <c:v>6.3063285677162018E-2</c:v>
                </c:pt>
                <c:pt idx="3">
                  <c:v>6.7042625192391903E-2</c:v>
                </c:pt>
                <c:pt idx="4">
                  <c:v>6.8477743129521595E-2</c:v>
                </c:pt>
                <c:pt idx="5">
                  <c:v>6.4714517259000237E-2</c:v>
                </c:pt>
                <c:pt idx="6">
                  <c:v>6.1569557063012148E-2</c:v>
                </c:pt>
                <c:pt idx="7">
                  <c:v>5.5669280105852037E-2</c:v>
                </c:pt>
                <c:pt idx="8">
                  <c:v>4.5102239722814685E-2</c:v>
                </c:pt>
                <c:pt idx="9">
                  <c:v>3.3347710910967443E-2</c:v>
                </c:pt>
                <c:pt idx="10">
                  <c:v>2.3707727548835988E-2</c:v>
                </c:pt>
                <c:pt idx="11">
                  <c:v>1.4631675350362583E-2</c:v>
                </c:pt>
                <c:pt idx="12">
                  <c:v>2.1969881038548467E-2</c:v>
                </c:pt>
                <c:pt idx="13">
                  <c:v>4.1684382921969743E-2</c:v>
                </c:pt>
                <c:pt idx="14">
                  <c:v>1.5323197945848799E-2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 Standard Methodology</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9-FFE8-4C5A-94C8-D3A0D3B46DD8}"/>
              </c:ext>
            </c:extLst>
          </c:dPt>
          <c:dPt>
            <c:idx val="8"/>
            <c:marker>
              <c:symbol val="none"/>
            </c:marker>
            <c:bubble3D val="0"/>
            <c:extLst>
              <c:ext xmlns:c16="http://schemas.microsoft.com/office/drawing/2014/chart" uri="{C3380CC4-5D6E-409C-BE32-E72D297353CC}">
                <c16:uniqueId val="{0000001C-5D2A-41E8-B9F4-23A10A4CC63D}"/>
              </c:ext>
            </c:extLst>
          </c:dPt>
          <c:dPt>
            <c:idx val="9"/>
            <c:marker>
              <c:symbol val="none"/>
            </c:marker>
            <c:bubble3D val="0"/>
            <c:extLst>
              <c:ext xmlns:c16="http://schemas.microsoft.com/office/drawing/2014/chart" uri="{C3380CC4-5D6E-409C-BE32-E72D297353CC}">
                <c16:uniqueId val="{0000001E-C78A-4702-9A4C-230649C1C38F}"/>
              </c:ext>
            </c:extLst>
          </c:dPt>
          <c:dPt>
            <c:idx val="10"/>
            <c:marker>
              <c:symbol val="none"/>
            </c:marker>
            <c:bubble3D val="0"/>
            <c:extLst>
              <c:ext xmlns:c16="http://schemas.microsoft.com/office/drawing/2014/chart" uri="{C3380CC4-5D6E-409C-BE32-E72D297353CC}">
                <c16:uniqueId val="{00000022-DB4D-43A7-AAA4-693E2FB15EE3}"/>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9-FFE8-4C5A-94C8-D3A0D3B46DD8}"/>
                </c:ext>
              </c:extLst>
            </c:dLbl>
            <c:dLbl>
              <c:idx val="8"/>
              <c:delete val="1"/>
              <c:extLst>
                <c:ext xmlns:c15="http://schemas.microsoft.com/office/drawing/2012/chart" uri="{CE6537A1-D6FC-4f65-9D91-7224C49458BB}"/>
                <c:ext xmlns:c16="http://schemas.microsoft.com/office/drawing/2014/chart" uri="{C3380CC4-5D6E-409C-BE32-E72D297353CC}">
                  <c16:uniqueId val="{0000001C-5D2A-41E8-B9F4-23A10A4CC63D}"/>
                </c:ext>
              </c:extLst>
            </c:dLbl>
            <c:dLbl>
              <c:idx val="9"/>
              <c:delete val="1"/>
              <c:extLst>
                <c:ext xmlns:c15="http://schemas.microsoft.com/office/drawing/2012/chart" uri="{CE6537A1-D6FC-4f65-9D91-7224C49458BB}"/>
                <c:ext xmlns:c16="http://schemas.microsoft.com/office/drawing/2014/chart" uri="{C3380CC4-5D6E-409C-BE32-E72D297353CC}">
                  <c16:uniqueId val="{0000001E-C78A-4702-9A4C-230649C1C38F}"/>
                </c:ext>
              </c:extLst>
            </c:dLbl>
            <c:dLbl>
              <c:idx val="10"/>
              <c:delete val="1"/>
              <c:extLst>
                <c:ext xmlns:c15="http://schemas.microsoft.com/office/drawing/2012/chart" uri="{CE6537A1-D6FC-4f65-9D91-7224C49458BB}"/>
                <c:ext xmlns:c16="http://schemas.microsoft.com/office/drawing/2014/chart" uri="{C3380CC4-5D6E-409C-BE32-E72D297353CC}">
                  <c16:uniqueId val="{00000022-DB4D-43A7-AAA4-693E2FB15EE3}"/>
                </c:ext>
              </c:extLst>
            </c:dLbl>
            <c:dLbl>
              <c:idx val="12"/>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3-DB4D-43A7-AAA4-693E2FB15EE3}"/>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4</c:v>
                </c:pt>
                <c:pt idx="1">
                  <c:v>2018-1 </c:v>
                </c:pt>
                <c:pt idx="2">
                  <c:v>2</c:v>
                </c:pt>
                <c:pt idx="3">
                  <c:v>3</c:v>
                </c:pt>
                <c:pt idx="4">
                  <c:v>4</c:v>
                </c:pt>
                <c:pt idx="5">
                  <c:v>2019-1</c:v>
                </c:pt>
                <c:pt idx="6">
                  <c:v>2</c:v>
                </c:pt>
                <c:pt idx="7">
                  <c:v>3</c:v>
                </c:pt>
                <c:pt idx="8">
                  <c:v>4</c:v>
                </c:pt>
                <c:pt idx="9">
                  <c:v>2020-1</c:v>
                </c:pt>
                <c:pt idx="10">
                  <c:v>2</c:v>
                </c:pt>
                <c:pt idx="11">
                  <c:v>3
(p)</c:v>
                </c:pt>
                <c:pt idx="12">
                  <c:v>4
(p)</c:v>
                </c:pt>
                <c:pt idx="13">
                  <c:v>2021-1 
(p)</c:v>
                </c:pt>
                <c:pt idx="14">
                  <c:v>2 
(p)</c:v>
                </c:pt>
              </c:strCache>
            </c:strRef>
          </c:cat>
          <c:val>
            <c:numRef>
              <c:f>Sheet1!$D$2:$D$16</c:f>
              <c:numCache>
                <c:formatCode>0.0%</c:formatCode>
                <c:ptCount val="15"/>
                <c:pt idx="0">
                  <c:v>6.0951362808245868E-2</c:v>
                </c:pt>
                <c:pt idx="1">
                  <c:v>6.018617933421333E-2</c:v>
                </c:pt>
                <c:pt idx="2">
                  <c:v>6.3063285677162018E-2</c:v>
                </c:pt>
                <c:pt idx="3">
                  <c:v>6.7042625192391903E-2</c:v>
                </c:pt>
                <c:pt idx="4">
                  <c:v>6.8477743129521595E-2</c:v>
                </c:pt>
                <c:pt idx="5">
                  <c:v>6.4714517259000237E-2</c:v>
                </c:pt>
                <c:pt idx="6">
                  <c:v>6.1569557063012148E-2</c:v>
                </c:pt>
                <c:pt idx="7">
                  <c:v>5.5669280105852037E-2</c:v>
                </c:pt>
                <c:pt idx="8">
                  <c:v>4.5102239722814685E-2</c:v>
                </c:pt>
                <c:pt idx="9">
                  <c:v>3.3347710910967443E-2</c:v>
                </c:pt>
                <c:pt idx="10">
                  <c:v>2.3707727548835988E-2</c:v>
                </c:pt>
                <c:pt idx="11">
                  <c:v>1.4631675350362583E-2</c:v>
                </c:pt>
                <c:pt idx="12">
                  <c:v>2.1969881038548467E-2</c:v>
                </c:pt>
                <c:pt idx="13">
                  <c:v>4.1684382921969743E-2</c:v>
                </c:pt>
                <c:pt idx="14">
                  <c:v>1.5323197945848799E-2</c:v>
                </c:pt>
              </c:numCache>
            </c:numRef>
          </c:val>
          <c:smooth val="1"/>
          <c:extLst>
            <c:ext xmlns:c16="http://schemas.microsoft.com/office/drawing/2014/chart" uri="{C3380CC4-5D6E-409C-BE32-E72D297353CC}">
              <c16:uniqueId val="{00000000-780F-4FE3-AFF6-52DB6F4D6D9C}"/>
            </c:ext>
          </c:extLst>
        </c:ser>
        <c:ser>
          <c:idx val="3"/>
          <c:order val="3"/>
          <c:tx>
            <c:strRef>
              <c:f>Sheet1!$E$1</c:f>
              <c:strCache>
                <c:ptCount val="1"/>
                <c:pt idx="0">
                  <c:v>LIRA Projections: Downside</c:v>
                </c:pt>
              </c:strCache>
            </c:strRef>
          </c:tx>
          <c:spPr>
            <a:ln w="38100">
              <a:solidFill>
                <a:srgbClr val="E9C002"/>
              </a:solidFill>
              <a:prstDash val="sysDash"/>
            </a:ln>
          </c:spPr>
          <c:marker>
            <c:symbol val="triangle"/>
            <c:size val="8"/>
            <c:spPr>
              <a:solidFill>
                <a:srgbClr val="E9C002"/>
              </a:solidFill>
              <a:ln>
                <a:solidFill>
                  <a:srgbClr val="E9C002"/>
                </a:solidFill>
              </a:ln>
            </c:spPr>
          </c:marker>
          <c:dLbls>
            <c:dLbl>
              <c:idx val="0"/>
              <c:delete val="1"/>
              <c:extLst>
                <c:ext xmlns:c15="http://schemas.microsoft.com/office/drawing/2012/chart" uri="{CE6537A1-D6FC-4f65-9D91-7224C49458BB}"/>
                <c:ext xmlns:c16="http://schemas.microsoft.com/office/drawing/2014/chart" uri="{C3380CC4-5D6E-409C-BE32-E72D297353CC}">
                  <c16:uniqueId val="{00000002-1443-44F3-AD44-B4645E134F47}"/>
                </c:ext>
              </c:extLst>
            </c:dLbl>
            <c:dLbl>
              <c:idx val="2"/>
              <c:delete val="1"/>
              <c:extLst>
                <c:ext xmlns:c15="http://schemas.microsoft.com/office/drawing/2012/chart" uri="{CE6537A1-D6FC-4f65-9D91-7224C49458BB}"/>
                <c:ext xmlns:c16="http://schemas.microsoft.com/office/drawing/2014/chart" uri="{C3380CC4-5D6E-409C-BE32-E72D297353CC}">
                  <c16:uniqueId val="{00000004-1443-44F3-AD44-B4645E134F47}"/>
                </c:ext>
              </c:extLst>
            </c:dLbl>
            <c:dLbl>
              <c:idx val="3"/>
              <c:delete val="1"/>
              <c:extLst>
                <c:ext xmlns:c15="http://schemas.microsoft.com/office/drawing/2012/chart" uri="{CE6537A1-D6FC-4f65-9D91-7224C49458BB}"/>
                <c:ext xmlns:c16="http://schemas.microsoft.com/office/drawing/2014/chart" uri="{C3380CC4-5D6E-409C-BE32-E72D297353CC}">
                  <c16:uniqueId val="{00000005-1443-44F3-AD44-B4645E134F47}"/>
                </c:ext>
              </c:extLst>
            </c:dLbl>
            <c:dLbl>
              <c:idx val="4"/>
              <c:delete val="1"/>
              <c:extLst>
                <c:ext xmlns:c15="http://schemas.microsoft.com/office/drawing/2012/chart" uri="{CE6537A1-D6FC-4f65-9D91-7224C49458BB}"/>
                <c:ext xmlns:c16="http://schemas.microsoft.com/office/drawing/2014/chart" uri="{C3380CC4-5D6E-409C-BE32-E72D297353CC}">
                  <c16:uniqueId val="{00000006-1443-44F3-AD44-B4645E134F47}"/>
                </c:ext>
              </c:extLst>
            </c:dLbl>
            <c:dLbl>
              <c:idx val="5"/>
              <c:delete val="1"/>
              <c:extLst>
                <c:ext xmlns:c15="http://schemas.microsoft.com/office/drawing/2012/chart" uri="{CE6537A1-D6FC-4f65-9D91-7224C49458BB}"/>
                <c:ext xmlns:c16="http://schemas.microsoft.com/office/drawing/2014/chart" uri="{C3380CC4-5D6E-409C-BE32-E72D297353CC}">
                  <c16:uniqueId val="{00000007-1443-44F3-AD44-B4645E134F47}"/>
                </c:ext>
              </c:extLst>
            </c:dLbl>
            <c:dLbl>
              <c:idx val="6"/>
              <c:delete val="1"/>
              <c:extLst>
                <c:ext xmlns:c15="http://schemas.microsoft.com/office/drawing/2012/chart" uri="{CE6537A1-D6FC-4f65-9D91-7224C49458BB}"/>
                <c:ext xmlns:c16="http://schemas.microsoft.com/office/drawing/2014/chart" uri="{C3380CC4-5D6E-409C-BE32-E72D297353CC}">
                  <c16:uniqueId val="{00000008-1443-44F3-AD44-B4645E134F47}"/>
                </c:ext>
              </c:extLst>
            </c:dLbl>
            <c:dLbl>
              <c:idx val="7"/>
              <c:delete val="1"/>
              <c:extLst>
                <c:ext xmlns:c15="http://schemas.microsoft.com/office/drawing/2012/chart" uri="{CE6537A1-D6FC-4f65-9D91-7224C49458BB}"/>
                <c:ext xmlns:c16="http://schemas.microsoft.com/office/drawing/2014/chart" uri="{C3380CC4-5D6E-409C-BE32-E72D297353CC}">
                  <c16:uniqueId val="{00000009-1443-44F3-AD44-B4645E134F47}"/>
                </c:ext>
              </c:extLst>
            </c:dLbl>
            <c:dLbl>
              <c:idx val="8"/>
              <c:delete val="1"/>
              <c:extLst>
                <c:ext xmlns:c15="http://schemas.microsoft.com/office/drawing/2012/chart" uri="{CE6537A1-D6FC-4f65-9D91-7224C49458BB}"/>
                <c:ext xmlns:c16="http://schemas.microsoft.com/office/drawing/2014/chart" uri="{C3380CC4-5D6E-409C-BE32-E72D297353CC}">
                  <c16:uniqueId val="{0000000A-1443-44F3-AD44-B4645E134F47}"/>
                </c:ext>
              </c:extLst>
            </c:dLbl>
            <c:dLbl>
              <c:idx val="9"/>
              <c:delete val="1"/>
              <c:extLst>
                <c:ext xmlns:c15="http://schemas.microsoft.com/office/drawing/2012/chart" uri="{CE6537A1-D6FC-4f65-9D91-7224C49458BB}"/>
                <c:ext xmlns:c16="http://schemas.microsoft.com/office/drawing/2014/chart" uri="{C3380CC4-5D6E-409C-BE32-E72D297353CC}">
                  <c16:uniqueId val="{00000024-DB4D-43A7-AAA4-693E2FB15EE3}"/>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4</c:v>
                </c:pt>
                <c:pt idx="1">
                  <c:v>2018-1 </c:v>
                </c:pt>
                <c:pt idx="2">
                  <c:v>2</c:v>
                </c:pt>
                <c:pt idx="3">
                  <c:v>3</c:v>
                </c:pt>
                <c:pt idx="4">
                  <c:v>4</c:v>
                </c:pt>
                <c:pt idx="5">
                  <c:v>2019-1</c:v>
                </c:pt>
                <c:pt idx="6">
                  <c:v>2</c:v>
                </c:pt>
                <c:pt idx="7">
                  <c:v>3</c:v>
                </c:pt>
                <c:pt idx="8">
                  <c:v>4</c:v>
                </c:pt>
                <c:pt idx="9">
                  <c:v>2020-1</c:v>
                </c:pt>
                <c:pt idx="10">
                  <c:v>2</c:v>
                </c:pt>
                <c:pt idx="11">
                  <c:v>3
(p)</c:v>
                </c:pt>
                <c:pt idx="12">
                  <c:v>4
(p)</c:v>
                </c:pt>
                <c:pt idx="13">
                  <c:v>2021-1 
(p)</c:v>
                </c:pt>
                <c:pt idx="14">
                  <c:v>2 
(p)</c:v>
                </c:pt>
              </c:strCache>
            </c:strRef>
          </c:cat>
          <c:val>
            <c:numRef>
              <c:f>Sheet1!$E$2:$E$16</c:f>
              <c:numCache>
                <c:formatCode>General</c:formatCode>
                <c:ptCount val="15"/>
                <c:pt idx="11" formatCode="0.0%">
                  <c:v>1.6507016245701056E-2</c:v>
                </c:pt>
                <c:pt idx="12" formatCode="0.0%">
                  <c:v>1.907813872932218E-2</c:v>
                </c:pt>
                <c:pt idx="13" formatCode="0.0%">
                  <c:v>2.1136882854897676E-2</c:v>
                </c:pt>
                <c:pt idx="14" formatCode="0.0%">
                  <c:v>-4.0470168692184894E-3</c:v>
                </c:pt>
              </c:numCache>
            </c:numRef>
          </c:val>
          <c:smooth val="0"/>
          <c:extLst>
            <c:ext xmlns:c16="http://schemas.microsoft.com/office/drawing/2014/chart" uri="{C3380CC4-5D6E-409C-BE32-E72D297353CC}">
              <c16:uniqueId val="{00000000-1443-44F3-AD44-B4645E134F47}"/>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50"/>
          <c:min val="25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minorUnit val="25"/>
      </c:valAx>
      <c:valAx>
        <c:axId val="-2058996624"/>
        <c:scaling>
          <c:orientation val="minMax"/>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egendEntry>
        <c:idx val="1"/>
        <c:delete val="1"/>
      </c:legendEntry>
      <c:layout>
        <c:manualLayout>
          <c:xMode val="edge"/>
          <c:yMode val="edge"/>
          <c:x val="2.1221412654189573E-2"/>
          <c:y val="0.94174611055758717"/>
          <c:w val="0.96384385111345028"/>
          <c:h val="5.825386926671007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16-BBF4-43A4-8327-344C495CF15B}"/>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B-5D2A-41E8-B9F4-23A10A4CC63D}"/>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9-0A6C-450F-B0F6-A70C5E2483FC}"/>
              </c:ext>
            </c:extLst>
          </c:dPt>
          <c:dPt>
            <c:idx val="14"/>
            <c:invertIfNegative val="0"/>
            <c:bubble3D val="0"/>
            <c:spPr>
              <a:solidFill>
                <a:srgbClr val="508DA6">
                  <a:lumMod val="60000"/>
                  <a:lumOff val="40000"/>
                </a:srgbClr>
              </a:solidFill>
            </c:spPr>
            <c:extLst>
              <c:ext xmlns:c16="http://schemas.microsoft.com/office/drawing/2014/chart" uri="{C3380CC4-5D6E-409C-BE32-E72D297353CC}">
                <c16:uniqueId val="{0000000B-0A6C-450F-B0F6-A70C5E2483FC}"/>
              </c:ext>
            </c:extLst>
          </c:dPt>
          <c:dPt>
            <c:idx val="15"/>
            <c:invertIfNegative val="0"/>
            <c:bubble3D val="0"/>
            <c:spPr>
              <a:solidFill>
                <a:srgbClr val="508DA6">
                  <a:lumMod val="60000"/>
                  <a:lumOff val="40000"/>
                </a:srgbClr>
              </a:solidFill>
            </c:spPr>
            <c:extLst>
              <c:ext xmlns:c16="http://schemas.microsoft.com/office/drawing/2014/chart" uri="{C3380CC4-5D6E-409C-BE32-E72D297353CC}">
                <c16:uniqueId val="{0000000D-0A6C-450F-B0F6-A70C5E2483FC}"/>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2018-1 </c:v>
                </c:pt>
                <c:pt idx="2">
                  <c:v>2</c:v>
                </c:pt>
                <c:pt idx="3">
                  <c:v>3</c:v>
                </c:pt>
                <c:pt idx="4">
                  <c:v>4</c:v>
                </c:pt>
                <c:pt idx="5">
                  <c:v>2019-1</c:v>
                </c:pt>
                <c:pt idx="6">
                  <c:v>2</c:v>
                </c:pt>
                <c:pt idx="7">
                  <c:v>3</c:v>
                </c:pt>
                <c:pt idx="8">
                  <c:v>4</c:v>
                </c:pt>
                <c:pt idx="9">
                  <c:v>2020-1</c:v>
                </c:pt>
                <c:pt idx="10">
                  <c:v>2</c:v>
                </c:pt>
                <c:pt idx="11">
                  <c:v>3</c:v>
                </c:pt>
                <c:pt idx="12">
                  <c:v>4
(p)</c:v>
                </c:pt>
                <c:pt idx="13">
                  <c:v>2021-1
(p)</c:v>
                </c:pt>
                <c:pt idx="14">
                  <c:v>2
(p)</c:v>
                </c:pt>
                <c:pt idx="15">
                  <c:v>3
(p)</c:v>
                </c:pt>
              </c:strCache>
            </c:strRef>
          </c:cat>
          <c:val>
            <c:numRef>
              <c:f>Sheet1!$B$2:$B$17</c:f>
              <c:numCache>
                <c:formatCode>"$"#,##0.0</c:formatCode>
                <c:ptCount val="16"/>
                <c:pt idx="0">
                  <c:v>292.41402626210601</c:v>
                </c:pt>
                <c:pt idx="1">
                  <c:v>295.6059107242707</c:v>
                </c:pt>
                <c:pt idx="2">
                  <c:v>301.31316515741082</c:v>
                </c:pt>
                <c:pt idx="3">
                  <c:v>307.64924541185195</c:v>
                </c:pt>
                <c:pt idx="4">
                  <c:v>312.44902444697851</c:v>
                </c:pt>
                <c:pt idx="5">
                  <c:v>314.83180768659895</c:v>
                </c:pt>
                <c:pt idx="6">
                  <c:v>320.02541904197892</c:v>
                </c:pt>
                <c:pt idx="7">
                  <c:v>324.66394691010618</c:v>
                </c:pt>
                <c:pt idx="8">
                  <c:v>326.47605356018863</c:v>
                </c:pt>
                <c:pt idx="9">
                  <c:v>325.16255888018588</c:v>
                </c:pt>
                <c:pt idx="10">
                  <c:v>326.83936068641003</c:v>
                </c:pt>
                <c:pt idx="11">
                  <c:v>331.74178891394519</c:v>
                </c:pt>
                <c:pt idx="12">
                  <c:v>337.56127785424678</c:v>
                </c:pt>
                <c:pt idx="13">
                  <c:v>338.49471275449628</c:v>
                </c:pt>
                <c:pt idx="14">
                  <c:v>336.47654254269224</c:v>
                </c:pt>
                <c:pt idx="15">
                  <c:v>337.45457699535314</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bubble3D val="0"/>
            <c:extLst>
              <c:ext xmlns:c16="http://schemas.microsoft.com/office/drawing/2014/chart" uri="{C3380CC4-5D6E-409C-BE32-E72D297353CC}">
                <c16:uniqueId val="{00000018-BBF4-43A4-8327-344C495CF15B}"/>
              </c:ext>
            </c:extLst>
          </c:dPt>
          <c:dPt>
            <c:idx val="12"/>
            <c:marker>
              <c:symbol val="none"/>
            </c:marker>
            <c:bubble3D val="0"/>
            <c:extLst>
              <c:ext xmlns:c16="http://schemas.microsoft.com/office/drawing/2014/chart" uri="{C3380CC4-5D6E-409C-BE32-E72D297353CC}">
                <c16:uniqueId val="{0000001A-5D2A-41E8-B9F4-23A10A4CC63D}"/>
              </c:ext>
            </c:extLst>
          </c:dPt>
          <c:dPt>
            <c:idx val="13"/>
            <c:marker>
              <c:symbol val="none"/>
            </c:marker>
            <c:bubble3D val="0"/>
            <c:extLst>
              <c:ext xmlns:c16="http://schemas.microsoft.com/office/drawing/2014/chart" uri="{C3380CC4-5D6E-409C-BE32-E72D297353CC}">
                <c16:uniqueId val="{00000012-0A6C-450F-B0F6-A70C5E2483FC}"/>
              </c:ext>
            </c:extLst>
          </c:dPt>
          <c:dPt>
            <c:idx val="14"/>
            <c:marker>
              <c:symbol val="none"/>
            </c:marker>
            <c:bubble3D val="0"/>
            <c:extLst>
              <c:ext xmlns:c16="http://schemas.microsoft.com/office/drawing/2014/chart" uri="{C3380CC4-5D6E-409C-BE32-E72D297353CC}">
                <c16:uniqueId val="{00000013-0A6C-450F-B0F6-A70C5E2483FC}"/>
              </c:ext>
            </c:extLst>
          </c:dPt>
          <c:dPt>
            <c:idx val="15"/>
            <c:marker>
              <c:symbol val="none"/>
            </c:marker>
            <c:bubble3D val="0"/>
            <c:extLst>
              <c:ext xmlns:c16="http://schemas.microsoft.com/office/drawing/2014/chart" uri="{C3380CC4-5D6E-409C-BE32-E72D297353CC}">
                <c16:uniqueId val="{00000014-0A6C-450F-B0F6-A70C5E2483FC}"/>
              </c:ext>
            </c:extLst>
          </c:dPt>
          <c:dLbls>
            <c:dLbl>
              <c:idx val="12"/>
              <c:delete val="1"/>
              <c:extLst>
                <c:ext xmlns:c15="http://schemas.microsoft.com/office/drawing/2012/chart" uri="{CE6537A1-D6FC-4f65-9D91-7224C49458BB}"/>
                <c:ext xmlns:c16="http://schemas.microsoft.com/office/drawing/2014/chart" uri="{C3380CC4-5D6E-409C-BE32-E72D297353CC}">
                  <c16:uniqueId val="{0000001A-5D2A-41E8-B9F4-23A10A4CC63D}"/>
                </c:ext>
              </c:extLst>
            </c:dLbl>
            <c:dLbl>
              <c:idx val="13"/>
              <c:delete val="1"/>
              <c:extLst>
                <c:ext xmlns:c15="http://schemas.microsoft.com/office/drawing/2012/chart" uri="{CE6537A1-D6FC-4f65-9D91-7224C49458BB}"/>
                <c:ext xmlns:c16="http://schemas.microsoft.com/office/drawing/2014/chart" uri="{C3380CC4-5D6E-409C-BE32-E72D297353CC}">
                  <c16:uniqueId val="{00000012-0A6C-450F-B0F6-A70C5E2483FC}"/>
                </c:ext>
              </c:extLst>
            </c:dLbl>
            <c:dLbl>
              <c:idx val="14"/>
              <c:delete val="1"/>
              <c:extLst>
                <c:ext xmlns:c15="http://schemas.microsoft.com/office/drawing/2012/chart" uri="{CE6537A1-D6FC-4f65-9D91-7224C49458BB}"/>
                <c:ext xmlns:c16="http://schemas.microsoft.com/office/drawing/2014/chart" uri="{C3380CC4-5D6E-409C-BE32-E72D297353CC}">
                  <c16:uniqueId val="{00000013-0A6C-450F-B0F6-A70C5E2483FC}"/>
                </c:ext>
              </c:extLst>
            </c:dLbl>
            <c:dLbl>
              <c:idx val="15"/>
              <c:delete val="1"/>
              <c:extLst>
                <c:ext xmlns:c15="http://schemas.microsoft.com/office/drawing/2012/chart" uri="{CE6537A1-D6FC-4f65-9D91-7224C49458BB}"/>
                <c:ext xmlns:c16="http://schemas.microsoft.com/office/drawing/2014/chart" uri="{C3380CC4-5D6E-409C-BE32-E72D297353CC}">
                  <c16:uniqueId val="{00000014-0A6C-450F-B0F6-A70C5E2483FC}"/>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4</c:v>
                </c:pt>
                <c:pt idx="1">
                  <c:v>2018-1 </c:v>
                </c:pt>
                <c:pt idx="2">
                  <c:v>2</c:v>
                </c:pt>
                <c:pt idx="3">
                  <c:v>3</c:v>
                </c:pt>
                <c:pt idx="4">
                  <c:v>4</c:v>
                </c:pt>
                <c:pt idx="5">
                  <c:v>2019-1</c:v>
                </c:pt>
                <c:pt idx="6">
                  <c:v>2</c:v>
                </c:pt>
                <c:pt idx="7">
                  <c:v>3</c:v>
                </c:pt>
                <c:pt idx="8">
                  <c:v>4</c:v>
                </c:pt>
                <c:pt idx="9">
                  <c:v>2020-1</c:v>
                </c:pt>
                <c:pt idx="10">
                  <c:v>2</c:v>
                </c:pt>
                <c:pt idx="11">
                  <c:v>3</c:v>
                </c:pt>
                <c:pt idx="12">
                  <c:v>4
(p)</c:v>
                </c:pt>
                <c:pt idx="13">
                  <c:v>2021-1
(p)</c:v>
                </c:pt>
                <c:pt idx="14">
                  <c:v>2
(p)</c:v>
                </c:pt>
                <c:pt idx="15">
                  <c:v>3
(p)</c:v>
                </c:pt>
              </c:strCache>
            </c:strRef>
          </c:cat>
          <c:val>
            <c:numRef>
              <c:f>Sheet1!$C$2:$C$17</c:f>
              <c:numCache>
                <c:formatCode>0.0%</c:formatCode>
                <c:ptCount val="16"/>
                <c:pt idx="0">
                  <c:v>6.0951362808245868E-2</c:v>
                </c:pt>
                <c:pt idx="1">
                  <c:v>6.0013665335382438E-2</c:v>
                </c:pt>
                <c:pt idx="2">
                  <c:v>6.2859611933555826E-2</c:v>
                </c:pt>
                <c:pt idx="3">
                  <c:v>6.6827876601496916E-2</c:v>
                </c:pt>
                <c:pt idx="4">
                  <c:v>6.851585897221657E-2</c:v>
                </c:pt>
                <c:pt idx="5">
                  <c:v>6.5038946329667224E-2</c:v>
                </c:pt>
                <c:pt idx="6">
                  <c:v>6.2102344166716117E-2</c:v>
                </c:pt>
                <c:pt idx="7">
                  <c:v>5.5305520010219933E-2</c:v>
                </c:pt>
                <c:pt idx="8">
                  <c:v>4.4893816321037949E-2</c:v>
                </c:pt>
                <c:pt idx="9">
                  <c:v>3.2813556131757515E-2</c:v>
                </c:pt>
                <c:pt idx="10">
                  <c:v>2.1291876329165182E-2</c:v>
                </c:pt>
                <c:pt idx="11">
                  <c:v>2.1800517338621317E-2</c:v>
                </c:pt>
                <c:pt idx="12">
                  <c:v>3.3954172666493809E-2</c:v>
                </c:pt>
                <c:pt idx="13">
                  <c:v>4.1001503740850209E-2</c:v>
                </c:pt>
                <c:pt idx="14">
                  <c:v>2.9485989190661588E-2</c:v>
                </c:pt>
                <c:pt idx="15">
                  <c:v>1.7220586227952861E-2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9-FFE8-4C5A-94C8-D3A0D3B46DD8}"/>
              </c:ext>
            </c:extLst>
          </c:dPt>
          <c:dPt>
            <c:idx val="8"/>
            <c:marker>
              <c:symbol val="none"/>
            </c:marker>
            <c:bubble3D val="0"/>
            <c:extLst>
              <c:ext xmlns:c16="http://schemas.microsoft.com/office/drawing/2014/chart" uri="{C3380CC4-5D6E-409C-BE32-E72D297353CC}">
                <c16:uniqueId val="{0000001C-5D2A-41E8-B9F4-23A10A4CC63D}"/>
              </c:ext>
            </c:extLst>
          </c:dPt>
          <c:dPt>
            <c:idx val="9"/>
            <c:marker>
              <c:symbol val="none"/>
            </c:marker>
            <c:bubble3D val="0"/>
            <c:extLst>
              <c:ext xmlns:c16="http://schemas.microsoft.com/office/drawing/2014/chart" uri="{C3380CC4-5D6E-409C-BE32-E72D297353CC}">
                <c16:uniqueId val="{0000001B-0A6C-450F-B0F6-A70C5E2483FC}"/>
              </c:ext>
            </c:extLst>
          </c:dPt>
          <c:dPt>
            <c:idx val="10"/>
            <c:marker>
              <c:symbol val="none"/>
            </c:marker>
            <c:bubble3D val="0"/>
            <c:extLst>
              <c:ext xmlns:c16="http://schemas.microsoft.com/office/drawing/2014/chart" uri="{C3380CC4-5D6E-409C-BE32-E72D297353CC}">
                <c16:uniqueId val="{0000001C-0A6C-450F-B0F6-A70C5E2483FC}"/>
              </c:ext>
            </c:extLst>
          </c:dPt>
          <c:dPt>
            <c:idx val="11"/>
            <c:marker>
              <c:symbol val="none"/>
            </c:marker>
            <c:bubble3D val="0"/>
            <c:extLst>
              <c:ext xmlns:c16="http://schemas.microsoft.com/office/drawing/2014/chart" uri="{C3380CC4-5D6E-409C-BE32-E72D297353CC}">
                <c16:uniqueId val="{00000017-BBF4-43A4-8327-344C495CF15B}"/>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9-FFE8-4C5A-94C8-D3A0D3B46DD8}"/>
                </c:ext>
              </c:extLst>
            </c:dLbl>
            <c:dLbl>
              <c:idx val="8"/>
              <c:delete val="1"/>
              <c:extLst>
                <c:ext xmlns:c15="http://schemas.microsoft.com/office/drawing/2012/chart" uri="{CE6537A1-D6FC-4f65-9D91-7224C49458BB}"/>
                <c:ext xmlns:c16="http://schemas.microsoft.com/office/drawing/2014/chart" uri="{C3380CC4-5D6E-409C-BE32-E72D297353CC}">
                  <c16:uniqueId val="{0000001C-5D2A-41E8-B9F4-23A10A4CC63D}"/>
                </c:ext>
              </c:extLst>
            </c:dLbl>
            <c:dLbl>
              <c:idx val="9"/>
              <c:delete val="1"/>
              <c:extLst>
                <c:ext xmlns:c15="http://schemas.microsoft.com/office/drawing/2012/chart" uri="{CE6537A1-D6FC-4f65-9D91-7224C49458BB}"/>
                <c:ext xmlns:c16="http://schemas.microsoft.com/office/drawing/2014/chart" uri="{C3380CC4-5D6E-409C-BE32-E72D297353CC}">
                  <c16:uniqueId val="{0000001B-0A6C-450F-B0F6-A70C5E2483FC}"/>
                </c:ext>
              </c:extLst>
            </c:dLbl>
            <c:dLbl>
              <c:idx val="10"/>
              <c:delete val="1"/>
              <c:extLst>
                <c:ext xmlns:c15="http://schemas.microsoft.com/office/drawing/2012/chart" uri="{CE6537A1-D6FC-4f65-9D91-7224C49458BB}"/>
                <c:ext xmlns:c16="http://schemas.microsoft.com/office/drawing/2014/chart" uri="{C3380CC4-5D6E-409C-BE32-E72D297353CC}">
                  <c16:uniqueId val="{0000001C-0A6C-450F-B0F6-A70C5E2483FC}"/>
                </c:ext>
              </c:extLst>
            </c:dLbl>
            <c:dLbl>
              <c:idx val="11"/>
              <c:delete val="1"/>
              <c:extLst>
                <c:ext xmlns:c15="http://schemas.microsoft.com/office/drawing/2012/chart" uri="{CE6537A1-D6FC-4f65-9D91-7224C49458BB}"/>
                <c:ext xmlns:c16="http://schemas.microsoft.com/office/drawing/2014/chart" uri="{C3380CC4-5D6E-409C-BE32-E72D297353CC}">
                  <c16:uniqueId val="{00000017-BBF4-43A4-8327-344C495CF15B}"/>
                </c:ext>
              </c:extLst>
            </c:dLbl>
            <c:dLbl>
              <c:idx val="14"/>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E-0A6C-450F-B0F6-A70C5E2483FC}"/>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4</c:v>
                </c:pt>
                <c:pt idx="1">
                  <c:v>2018-1 </c:v>
                </c:pt>
                <c:pt idx="2">
                  <c:v>2</c:v>
                </c:pt>
                <c:pt idx="3">
                  <c:v>3</c:v>
                </c:pt>
                <c:pt idx="4">
                  <c:v>4</c:v>
                </c:pt>
                <c:pt idx="5">
                  <c:v>2019-1</c:v>
                </c:pt>
                <c:pt idx="6">
                  <c:v>2</c:v>
                </c:pt>
                <c:pt idx="7">
                  <c:v>3</c:v>
                </c:pt>
                <c:pt idx="8">
                  <c:v>4</c:v>
                </c:pt>
                <c:pt idx="9">
                  <c:v>2020-1</c:v>
                </c:pt>
                <c:pt idx="10">
                  <c:v>2</c:v>
                </c:pt>
                <c:pt idx="11">
                  <c:v>3</c:v>
                </c:pt>
                <c:pt idx="12">
                  <c:v>4
(p)</c:v>
                </c:pt>
                <c:pt idx="13">
                  <c:v>2021-1
(p)</c:v>
                </c:pt>
                <c:pt idx="14">
                  <c:v>2
(p)</c:v>
                </c:pt>
                <c:pt idx="15">
                  <c:v>3
(p)</c:v>
                </c:pt>
              </c:strCache>
            </c:strRef>
          </c:cat>
          <c:val>
            <c:numRef>
              <c:f>Sheet1!$D$2:$D$17</c:f>
              <c:numCache>
                <c:formatCode>0.0%</c:formatCode>
                <c:ptCount val="16"/>
                <c:pt idx="0">
                  <c:v>6.0951362808245868E-2</c:v>
                </c:pt>
                <c:pt idx="1">
                  <c:v>6.0013665335382438E-2</c:v>
                </c:pt>
                <c:pt idx="2">
                  <c:v>6.2859611933555826E-2</c:v>
                </c:pt>
                <c:pt idx="3">
                  <c:v>6.6827876601496916E-2</c:v>
                </c:pt>
                <c:pt idx="4">
                  <c:v>6.851585897221657E-2</c:v>
                </c:pt>
                <c:pt idx="5">
                  <c:v>6.5038946329667224E-2</c:v>
                </c:pt>
                <c:pt idx="6">
                  <c:v>6.2102344166716117E-2</c:v>
                </c:pt>
                <c:pt idx="7">
                  <c:v>5.5305520010219933E-2</c:v>
                </c:pt>
                <c:pt idx="8">
                  <c:v>4.4893816321037949E-2</c:v>
                </c:pt>
                <c:pt idx="9">
                  <c:v>3.2813556131757515E-2</c:v>
                </c:pt>
                <c:pt idx="10">
                  <c:v>2.1291876329165182E-2</c:v>
                </c:pt>
                <c:pt idx="11">
                  <c:v>2.1800517338621317E-2</c:v>
                </c:pt>
                <c:pt idx="12">
                  <c:v>3.3954172666493809E-2</c:v>
                </c:pt>
                <c:pt idx="13">
                  <c:v>4.1001503740850209E-2</c:v>
                </c:pt>
                <c:pt idx="14">
                  <c:v>2.9485989190661588E-2</c:v>
                </c:pt>
                <c:pt idx="15">
                  <c:v>1.7220586227952861E-2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75"/>
          <c:min val="225"/>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4"/>
            <c:invertIfNegative val="0"/>
            <c:bubble3D val="0"/>
            <c:spPr>
              <a:solidFill>
                <a:srgbClr val="508DA6"/>
              </a:solidFill>
            </c:spPr>
            <c:extLst>
              <c:ext xmlns:c16="http://schemas.microsoft.com/office/drawing/2014/chart" uri="{C3380CC4-5D6E-409C-BE32-E72D297353CC}">
                <c16:uniqueId val="{00000001-68D4-4F35-B331-B0B2B91CA6A5}"/>
              </c:ext>
            </c:extLst>
          </c:dPt>
          <c:dPt>
            <c:idx val="5"/>
            <c:invertIfNegative val="0"/>
            <c:bubble3D val="0"/>
            <c:spPr>
              <a:solidFill>
                <a:srgbClr val="508DA6"/>
              </a:solidFill>
            </c:spPr>
            <c:extLst>
              <c:ext xmlns:c16="http://schemas.microsoft.com/office/drawing/2014/chart" uri="{C3380CC4-5D6E-409C-BE32-E72D297353CC}">
                <c16:uniqueId val="{00000003-68D4-4F35-B331-B0B2B91CA6A5}"/>
              </c:ext>
            </c:extLst>
          </c:dPt>
          <c:dPt>
            <c:idx val="6"/>
            <c:invertIfNegative val="0"/>
            <c:bubble3D val="0"/>
            <c:spPr>
              <a:solidFill>
                <a:srgbClr val="508DA6"/>
              </a:solidFill>
            </c:spPr>
            <c:extLst>
              <c:ext xmlns:c16="http://schemas.microsoft.com/office/drawing/2014/chart" uri="{C3380CC4-5D6E-409C-BE32-E72D297353CC}">
                <c16:uniqueId val="{00000005-68D4-4F35-B331-B0B2B91CA6A5}"/>
              </c:ext>
            </c:extLst>
          </c:dPt>
          <c:dPt>
            <c:idx val="7"/>
            <c:invertIfNegative val="0"/>
            <c:bubble3D val="0"/>
            <c:spPr>
              <a:solidFill>
                <a:srgbClr val="508DA6">
                  <a:lumMod val="60000"/>
                  <a:lumOff val="40000"/>
                </a:srgbClr>
              </a:solidFill>
            </c:spPr>
            <c:extLst>
              <c:ext xmlns:c16="http://schemas.microsoft.com/office/drawing/2014/chart" uri="{C3380CC4-5D6E-409C-BE32-E72D297353CC}">
                <c16:uniqueId val="{00000007-68D4-4F35-B331-B0B2B91CA6A5}"/>
              </c:ext>
            </c:extLst>
          </c:dPt>
          <c:dPt>
            <c:idx val="8"/>
            <c:invertIfNegative val="0"/>
            <c:bubble3D val="0"/>
            <c:spPr>
              <a:solidFill>
                <a:srgbClr val="508DA6">
                  <a:lumMod val="60000"/>
                  <a:lumOff val="40000"/>
                </a:srgbClr>
              </a:solidFill>
            </c:spPr>
            <c:extLst>
              <c:ext xmlns:c16="http://schemas.microsoft.com/office/drawing/2014/chart" uri="{C3380CC4-5D6E-409C-BE32-E72D297353CC}">
                <c16:uniqueId val="{00000009-68D4-4F35-B331-B0B2B91CA6A5}"/>
              </c:ext>
            </c:extLst>
          </c:dPt>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2</c:v>
                </c:pt>
                <c:pt idx="1">
                  <c:v>3</c:v>
                </c:pt>
                <c:pt idx="2">
                  <c:v>4</c:v>
                </c:pt>
                <c:pt idx="3">
                  <c:v>2020-1</c:v>
                </c:pt>
                <c:pt idx="4">
                  <c:v>2</c:v>
                </c:pt>
                <c:pt idx="5">
                  <c:v>3</c:v>
                </c:pt>
                <c:pt idx="6">
                  <c:v>4</c:v>
                </c:pt>
                <c:pt idx="7">
                  <c:v>2021-1
(p)</c:v>
                </c:pt>
                <c:pt idx="8">
                  <c:v>2
(p)</c:v>
                </c:pt>
                <c:pt idx="9">
                  <c:v>3
(p)</c:v>
                </c:pt>
                <c:pt idx="10">
                  <c:v>4
(p)</c:v>
                </c:pt>
              </c:strCache>
            </c:strRef>
          </c:cat>
          <c:val>
            <c:numRef>
              <c:f>Sheet1!$B$2:$B$12</c:f>
              <c:numCache>
                <c:formatCode>"$"#,##0.0</c:formatCode>
                <c:ptCount val="11"/>
                <c:pt idx="0">
                  <c:v>325.53219925654759</c:v>
                </c:pt>
                <c:pt idx="1">
                  <c:v>326.56018031060148</c:v>
                </c:pt>
                <c:pt idx="2">
                  <c:v>327.40295636123295</c:v>
                </c:pt>
                <c:pt idx="3">
                  <c:v>334.81643220811986</c:v>
                </c:pt>
                <c:pt idx="4">
                  <c:v>332.08956636100265</c:v>
                </c:pt>
                <c:pt idx="5">
                  <c:v>332.30873468997089</c:v>
                </c:pt>
                <c:pt idx="6">
                  <c:v>339.01604450038752</c:v>
                </c:pt>
                <c:pt idx="7">
                  <c:v>352.18233307642129</c:v>
                </c:pt>
                <c:pt idx="8">
                  <c:v>341.82461202159402</c:v>
                </c:pt>
                <c:pt idx="9">
                  <c:v>339.37081224934514</c:v>
                </c:pt>
                <c:pt idx="10">
                  <c:v>351.8638103434738</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4"/>
            <c:bubble3D val="0"/>
            <c:extLst>
              <c:ext xmlns:c16="http://schemas.microsoft.com/office/drawing/2014/chart" uri="{C3380CC4-5D6E-409C-BE32-E72D297353CC}">
                <c16:uniqueId val="{0000000E-68D4-4F35-B331-B0B2B91CA6A5}"/>
              </c:ext>
            </c:extLst>
          </c:dPt>
          <c:dPt>
            <c:idx val="5"/>
            <c:bubble3D val="0"/>
            <c:extLst>
              <c:ext xmlns:c16="http://schemas.microsoft.com/office/drawing/2014/chart" uri="{C3380CC4-5D6E-409C-BE32-E72D297353CC}">
                <c16:uniqueId val="{0000000F-68D4-4F35-B331-B0B2B91CA6A5}"/>
              </c:ext>
            </c:extLst>
          </c:dPt>
          <c:dPt>
            <c:idx val="6"/>
            <c:bubble3D val="0"/>
            <c:extLst>
              <c:ext xmlns:c16="http://schemas.microsoft.com/office/drawing/2014/chart" uri="{C3380CC4-5D6E-409C-BE32-E72D297353CC}">
                <c16:uniqueId val="{00000010-68D4-4F35-B331-B0B2B91CA6A5}"/>
              </c:ext>
            </c:extLst>
          </c:dPt>
          <c:dPt>
            <c:idx val="7"/>
            <c:marker>
              <c:symbol val="none"/>
            </c:marker>
            <c:bubble3D val="0"/>
            <c:extLst>
              <c:ext xmlns:c16="http://schemas.microsoft.com/office/drawing/2014/chart" uri="{C3380CC4-5D6E-409C-BE32-E72D297353CC}">
                <c16:uniqueId val="{00000011-68D4-4F35-B331-B0B2B91CA6A5}"/>
              </c:ext>
            </c:extLst>
          </c:dPt>
          <c:dPt>
            <c:idx val="8"/>
            <c:marker>
              <c:symbol val="none"/>
            </c:marker>
            <c:bubble3D val="0"/>
            <c:extLst>
              <c:ext xmlns:c16="http://schemas.microsoft.com/office/drawing/2014/chart" uri="{C3380CC4-5D6E-409C-BE32-E72D297353CC}">
                <c16:uniqueId val="{00000012-68D4-4F35-B331-B0B2B91CA6A5}"/>
              </c:ext>
            </c:extLst>
          </c:dPt>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Lbls>
            <c:dLbl>
              <c:idx val="7"/>
              <c:delete val="1"/>
              <c:extLst>
                <c:ext xmlns:c15="http://schemas.microsoft.com/office/drawing/2012/chart" uri="{CE6537A1-D6FC-4f65-9D91-7224C49458BB}"/>
                <c:ext xmlns:c16="http://schemas.microsoft.com/office/drawing/2014/chart" uri="{C3380CC4-5D6E-409C-BE32-E72D297353CC}">
                  <c16:uniqueId val="{00000011-68D4-4F35-B331-B0B2B91CA6A5}"/>
                </c:ext>
              </c:extLst>
            </c:dLbl>
            <c:dLbl>
              <c:idx val="8"/>
              <c:delete val="1"/>
              <c:extLst>
                <c:ext xmlns:c15="http://schemas.microsoft.com/office/drawing/2012/chart" uri="{CE6537A1-D6FC-4f65-9D91-7224C49458BB}"/>
                <c:ext xmlns:c16="http://schemas.microsoft.com/office/drawing/2014/chart" uri="{C3380CC4-5D6E-409C-BE32-E72D297353CC}">
                  <c16:uniqueId val="{00000012-68D4-4F35-B331-B0B2B91CA6A5}"/>
                </c:ext>
              </c:extLst>
            </c:dLbl>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2</c:v>
                </c:pt>
                <c:pt idx="1">
                  <c:v>3</c:v>
                </c:pt>
                <c:pt idx="2">
                  <c:v>4</c:v>
                </c:pt>
                <c:pt idx="3">
                  <c:v>2020-1</c:v>
                </c:pt>
                <c:pt idx="4">
                  <c:v>2</c:v>
                </c:pt>
                <c:pt idx="5">
                  <c:v>3</c:v>
                </c:pt>
                <c:pt idx="6">
                  <c:v>4</c:v>
                </c:pt>
                <c:pt idx="7">
                  <c:v>2021-1
(p)</c:v>
                </c:pt>
                <c:pt idx="8">
                  <c:v>2
(p)</c:v>
                </c:pt>
                <c:pt idx="9">
                  <c:v>3
(p)</c:v>
                </c:pt>
                <c:pt idx="10">
                  <c:v>4
(p)</c:v>
                </c:pt>
              </c:strCache>
            </c:strRef>
          </c:cat>
          <c:val>
            <c:numRef>
              <c:f>Sheet1!$C$2:$C$12</c:f>
              <c:numCache>
                <c:formatCode>0.0%</c:formatCode>
                <c:ptCount val="11"/>
                <c:pt idx="0">
                  <c:v>6.3484301989205294E-2</c:v>
                </c:pt>
                <c:pt idx="1">
                  <c:v>3.3905871831672929E-2</c:v>
                </c:pt>
                <c:pt idx="2">
                  <c:v>1.0839574271924723E-2</c:v>
                </c:pt>
                <c:pt idx="3">
                  <c:v>3.1581654681074989E-2</c:v>
                </c:pt>
                <c:pt idx="4">
                  <c:v>2.0143528411109113E-2</c:v>
                </c:pt>
                <c:pt idx="5">
                  <c:v>1.7603353764386709E-2</c:v>
                </c:pt>
                <c:pt idx="6">
                  <c:v>3.5470321551835715E-2</c:v>
                </c:pt>
                <c:pt idx="7">
                  <c:v>5.1866931242809722E-2</c:v>
                </c:pt>
                <c:pt idx="8">
                  <c:v>2.9314518270678658E-2</c:v>
                </c:pt>
                <c:pt idx="9">
                  <c:v>2.1251555623305718E-2</c:v>
                </c:pt>
                <c:pt idx="10">
                  <c:v>3.7897220652256092E-2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9"/>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B-0A6C-450F-B0F6-A70C5E2483FC}"/>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2</c:v>
                </c:pt>
                <c:pt idx="1">
                  <c:v>3</c:v>
                </c:pt>
                <c:pt idx="2">
                  <c:v>4</c:v>
                </c:pt>
                <c:pt idx="3">
                  <c:v>2020-1</c:v>
                </c:pt>
                <c:pt idx="4">
                  <c:v>2</c:v>
                </c:pt>
                <c:pt idx="5">
                  <c:v>3</c:v>
                </c:pt>
                <c:pt idx="6">
                  <c:v>4</c:v>
                </c:pt>
                <c:pt idx="7">
                  <c:v>2021-1
(p)</c:v>
                </c:pt>
                <c:pt idx="8">
                  <c:v>2
(p)</c:v>
                </c:pt>
                <c:pt idx="9">
                  <c:v>3
(p)</c:v>
                </c:pt>
                <c:pt idx="10">
                  <c:v>4
(p)</c:v>
                </c:pt>
              </c:strCache>
            </c:strRef>
          </c:cat>
          <c:val>
            <c:numRef>
              <c:f>Sheet1!$D$2:$D$12</c:f>
              <c:numCache>
                <c:formatCode>0.0%</c:formatCode>
                <c:ptCount val="11"/>
                <c:pt idx="0">
                  <c:v>6.3484301989205294E-2</c:v>
                </c:pt>
                <c:pt idx="1">
                  <c:v>3.3905871831672929E-2</c:v>
                </c:pt>
                <c:pt idx="2">
                  <c:v>1.0839574271924723E-2</c:v>
                </c:pt>
                <c:pt idx="3">
                  <c:v>3.1581654681074989E-2</c:v>
                </c:pt>
                <c:pt idx="4">
                  <c:v>2.0143528411109113E-2</c:v>
                </c:pt>
                <c:pt idx="5">
                  <c:v>1.7603353764386709E-2</c:v>
                </c:pt>
                <c:pt idx="6">
                  <c:v>3.5470321551835715E-2</c:v>
                </c:pt>
                <c:pt idx="7">
                  <c:v>5.1866931242809722E-2</c:v>
                </c:pt>
                <c:pt idx="8">
                  <c:v>2.9314518270678658E-2</c:v>
                </c:pt>
                <c:pt idx="9">
                  <c:v>2.1251555623305718E-2</c:v>
                </c:pt>
                <c:pt idx="10">
                  <c:v>3.7897220652256092E-2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5"/>
            <c:invertIfNegative val="0"/>
            <c:bubble3D val="0"/>
            <c:spPr>
              <a:solidFill>
                <a:srgbClr val="508DA6"/>
              </a:solidFill>
            </c:spPr>
            <c:extLst>
              <c:ext xmlns:c16="http://schemas.microsoft.com/office/drawing/2014/chart" uri="{C3380CC4-5D6E-409C-BE32-E72D297353CC}">
                <c16:uniqueId val="{00000003-4396-4640-A0FD-6851015F7692}"/>
              </c:ext>
            </c:extLst>
          </c:dPt>
          <c:dPt>
            <c:idx val="6"/>
            <c:invertIfNegative val="0"/>
            <c:bubble3D val="0"/>
            <c:spPr>
              <a:solidFill>
                <a:srgbClr val="508DA6"/>
              </a:solidFill>
            </c:spPr>
            <c:extLst>
              <c:ext xmlns:c16="http://schemas.microsoft.com/office/drawing/2014/chart" uri="{C3380CC4-5D6E-409C-BE32-E72D297353CC}">
                <c16:uniqueId val="{00000005-4396-4640-A0FD-6851015F7692}"/>
              </c:ext>
            </c:extLst>
          </c:dPt>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lumMod val="60000"/>
                  <a:lumOff val="40000"/>
                </a:srgbClr>
              </a:solidFill>
            </c:spPr>
            <c:extLst>
              <c:ext xmlns:c16="http://schemas.microsoft.com/office/drawing/2014/chart" uri="{C3380CC4-5D6E-409C-BE32-E72D297353CC}">
                <c16:uniqueId val="{00000009-4396-4640-A0FD-6851015F7692}"/>
              </c:ext>
            </c:extLst>
          </c:dPt>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0D-075B-42D8-9ED3-77073C72430E}"/>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2</c:v>
                </c:pt>
                <c:pt idx="1">
                  <c:v>3</c:v>
                </c:pt>
                <c:pt idx="2">
                  <c:v>4</c:v>
                </c:pt>
                <c:pt idx="3">
                  <c:v>2020-1</c:v>
                </c:pt>
                <c:pt idx="4">
                  <c:v>2</c:v>
                </c:pt>
                <c:pt idx="5">
                  <c:v>3</c:v>
                </c:pt>
                <c:pt idx="6">
                  <c:v>4</c:v>
                </c:pt>
                <c:pt idx="7">
                  <c:v>2021-1</c:v>
                </c:pt>
                <c:pt idx="8">
                  <c:v>2
(p)</c:v>
                </c:pt>
                <c:pt idx="9">
                  <c:v>3
(p)</c:v>
                </c:pt>
                <c:pt idx="10">
                  <c:v>4
(p)</c:v>
                </c:pt>
                <c:pt idx="11">
                  <c:v>2022-1
(p)</c:v>
                </c:pt>
              </c:strCache>
            </c:strRef>
          </c:cat>
          <c:val>
            <c:numRef>
              <c:f>Sheet1!$B$2:$B$13</c:f>
              <c:numCache>
                <c:formatCode>"$"#,##0.0</c:formatCode>
                <c:ptCount val="12"/>
                <c:pt idx="0">
                  <c:v>325.53219925654759</c:v>
                </c:pt>
                <c:pt idx="1">
                  <c:v>326.56018031060148</c:v>
                </c:pt>
                <c:pt idx="2">
                  <c:v>327.40295636123295</c:v>
                </c:pt>
                <c:pt idx="3">
                  <c:v>334.45754573385597</c:v>
                </c:pt>
                <c:pt idx="4">
                  <c:v>331.82617155737574</c:v>
                </c:pt>
                <c:pt idx="5">
                  <c:v>332.08951671015222</c:v>
                </c:pt>
                <c:pt idx="6">
                  <c:v>337.25134815055299</c:v>
                </c:pt>
                <c:pt idx="7">
                  <c:v>352.6947140099042</c:v>
                </c:pt>
                <c:pt idx="8">
                  <c:v>349.84972502144501</c:v>
                </c:pt>
                <c:pt idx="9">
                  <c:v>347.7863148439809</c:v>
                </c:pt>
                <c:pt idx="10">
                  <c:v>350.81468188123631</c:v>
                </c:pt>
                <c:pt idx="11">
                  <c:v>369.79629211641895</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5"/>
            <c:bubble3D val="0"/>
            <c:extLst>
              <c:ext xmlns:c16="http://schemas.microsoft.com/office/drawing/2014/chart" uri="{C3380CC4-5D6E-409C-BE32-E72D297353CC}">
                <c16:uniqueId val="{0000000F-4396-4640-A0FD-6851015F7692}"/>
              </c:ext>
            </c:extLst>
          </c:dPt>
          <c:dPt>
            <c:idx val="6"/>
            <c:bubble3D val="0"/>
            <c:extLst>
              <c:ext xmlns:c16="http://schemas.microsoft.com/office/drawing/2014/chart" uri="{C3380CC4-5D6E-409C-BE32-E72D297353CC}">
                <c16:uniqueId val="{00000010-4396-4640-A0FD-6851015F7692}"/>
              </c:ext>
            </c:extLst>
          </c:dPt>
          <c:dPt>
            <c:idx val="7"/>
            <c:bubble3D val="0"/>
            <c:extLst>
              <c:ext xmlns:c16="http://schemas.microsoft.com/office/drawing/2014/chart" uri="{C3380CC4-5D6E-409C-BE32-E72D297353CC}">
                <c16:uniqueId val="{00000011-4396-4640-A0FD-6851015F7692}"/>
              </c:ext>
            </c:extLst>
          </c:dPt>
          <c:dPt>
            <c:idx val="8"/>
            <c:marker>
              <c:symbol val="none"/>
            </c:marker>
            <c:bubble3D val="0"/>
            <c:extLst>
              <c:ext xmlns:c16="http://schemas.microsoft.com/office/drawing/2014/chart" uri="{C3380CC4-5D6E-409C-BE32-E72D297353CC}">
                <c16:uniqueId val="{00000012-4396-4640-A0FD-6851015F7692}"/>
              </c:ext>
            </c:extLst>
          </c:dPt>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4-075B-42D8-9ED3-77073C72430E}"/>
              </c:ext>
            </c:extLst>
          </c:dPt>
          <c:dLbls>
            <c:dLbl>
              <c:idx val="8"/>
              <c:delete val="1"/>
              <c:extLst>
                <c:ext xmlns:c15="http://schemas.microsoft.com/office/drawing/2012/chart" uri="{CE6537A1-D6FC-4f65-9D91-7224C49458BB}"/>
                <c:ext xmlns:c16="http://schemas.microsoft.com/office/drawing/2014/chart" uri="{C3380CC4-5D6E-409C-BE32-E72D297353CC}">
                  <c16:uniqueId val="{00000012-4396-4640-A0FD-6851015F7692}"/>
                </c:ext>
              </c:extLst>
            </c:dLbl>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4-075B-42D8-9ED3-77073C72430E}"/>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2</c:v>
                </c:pt>
                <c:pt idx="1">
                  <c:v>3</c:v>
                </c:pt>
                <c:pt idx="2">
                  <c:v>4</c:v>
                </c:pt>
                <c:pt idx="3">
                  <c:v>2020-1</c:v>
                </c:pt>
                <c:pt idx="4">
                  <c:v>2</c:v>
                </c:pt>
                <c:pt idx="5">
                  <c:v>3</c:v>
                </c:pt>
                <c:pt idx="6">
                  <c:v>4</c:v>
                </c:pt>
                <c:pt idx="7">
                  <c:v>2021-1</c:v>
                </c:pt>
                <c:pt idx="8">
                  <c:v>2
(p)</c:v>
                </c:pt>
                <c:pt idx="9">
                  <c:v>3
(p)</c:v>
                </c:pt>
                <c:pt idx="10">
                  <c:v>4
(p)</c:v>
                </c:pt>
                <c:pt idx="11">
                  <c:v>2022-1
(p)</c:v>
                </c:pt>
              </c:strCache>
            </c:strRef>
          </c:cat>
          <c:val>
            <c:numRef>
              <c:f>Sheet1!$C$2:$C$13</c:f>
              <c:numCache>
                <c:formatCode>0.0%</c:formatCode>
                <c:ptCount val="12"/>
                <c:pt idx="0">
                  <c:v>6.3484301989205294E-2</c:v>
                </c:pt>
                <c:pt idx="1">
                  <c:v>3.3905871831672929E-2</c:v>
                </c:pt>
                <c:pt idx="2">
                  <c:v>1.0839574271924723E-2</c:v>
                </c:pt>
                <c:pt idx="3">
                  <c:v>3.0475912347814438E-2</c:v>
                </c:pt>
                <c:pt idx="4">
                  <c:v>1.9334407825715383E-2</c:v>
                </c:pt>
                <c:pt idx="5">
                  <c:v>1.6932059488366402E-2</c:v>
                </c:pt>
                <c:pt idx="6">
                  <c:v>3.0080338610180446E-2</c:v>
                </c:pt>
                <c:pt idx="7">
                  <c:v>5.4527603005735337E-2</c:v>
                </c:pt>
                <c:pt idx="8">
                  <c:v>5.4316250522008058E-2</c:v>
                </c:pt>
                <c:pt idx="9">
                  <c:v>4.7266767976686386E-2</c:v>
                </c:pt>
                <c:pt idx="10">
                  <c:v>4.0217285431364713E-2</c:v>
                </c:pt>
                <c:pt idx="11">
                  <c:v>4.8488331203156321E-2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10"/>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D-075B-42D8-9ED3-77073C72430E}"/>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2</c:v>
                </c:pt>
                <c:pt idx="1">
                  <c:v>3</c:v>
                </c:pt>
                <c:pt idx="2">
                  <c:v>4</c:v>
                </c:pt>
                <c:pt idx="3">
                  <c:v>2020-1</c:v>
                </c:pt>
                <c:pt idx="4">
                  <c:v>2</c:v>
                </c:pt>
                <c:pt idx="5">
                  <c:v>3</c:v>
                </c:pt>
                <c:pt idx="6">
                  <c:v>4</c:v>
                </c:pt>
                <c:pt idx="7">
                  <c:v>2021-1</c:v>
                </c:pt>
                <c:pt idx="8">
                  <c:v>2
(p)</c:v>
                </c:pt>
                <c:pt idx="9">
                  <c:v>3
(p)</c:v>
                </c:pt>
                <c:pt idx="10">
                  <c:v>4
(p)</c:v>
                </c:pt>
                <c:pt idx="11">
                  <c:v>2022-1
(p)</c:v>
                </c:pt>
              </c:strCache>
            </c:strRef>
          </c:cat>
          <c:val>
            <c:numRef>
              <c:f>Sheet1!$D$2:$D$13</c:f>
              <c:numCache>
                <c:formatCode>0.0%</c:formatCode>
                <c:ptCount val="12"/>
                <c:pt idx="0">
                  <c:v>6.3484301989205294E-2</c:v>
                </c:pt>
                <c:pt idx="1">
                  <c:v>3.3905871831672929E-2</c:v>
                </c:pt>
                <c:pt idx="2">
                  <c:v>1.0839574271924723E-2</c:v>
                </c:pt>
                <c:pt idx="3">
                  <c:v>3.0475912347814438E-2</c:v>
                </c:pt>
                <c:pt idx="4">
                  <c:v>1.9334407825715383E-2</c:v>
                </c:pt>
                <c:pt idx="5">
                  <c:v>1.6932059488366402E-2</c:v>
                </c:pt>
                <c:pt idx="6">
                  <c:v>3.0080338610180446E-2</c:v>
                </c:pt>
                <c:pt idx="7">
                  <c:v>5.4527603005735337E-2</c:v>
                </c:pt>
                <c:pt idx="8">
                  <c:v>5.4316250522008058E-2</c:v>
                </c:pt>
                <c:pt idx="9">
                  <c:v>4.7266767976686386E-2</c:v>
                </c:pt>
                <c:pt idx="10">
                  <c:v>4.0217285431364713E-2</c:v>
                </c:pt>
                <c:pt idx="11">
                  <c:v>4.8488331203156321E-2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5"/>
            <c:invertIfNegative val="0"/>
            <c:bubble3D val="0"/>
            <c:spPr>
              <a:solidFill>
                <a:srgbClr val="508DA6"/>
              </a:solidFill>
            </c:spPr>
            <c:extLst>
              <c:ext xmlns:c16="http://schemas.microsoft.com/office/drawing/2014/chart" uri="{C3380CC4-5D6E-409C-BE32-E72D297353CC}">
                <c16:uniqueId val="{00000003-4396-4640-A0FD-6851015F7692}"/>
              </c:ext>
            </c:extLst>
          </c:dPt>
          <c:dPt>
            <c:idx val="6"/>
            <c:invertIfNegative val="0"/>
            <c:bubble3D val="0"/>
            <c:spPr>
              <a:solidFill>
                <a:srgbClr val="508DA6"/>
              </a:solidFill>
            </c:spPr>
            <c:extLst>
              <c:ext xmlns:c16="http://schemas.microsoft.com/office/drawing/2014/chart" uri="{C3380CC4-5D6E-409C-BE32-E72D297353CC}">
                <c16:uniqueId val="{00000005-4396-4640-A0FD-6851015F7692}"/>
              </c:ext>
            </c:extLst>
          </c:dPt>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2</c:v>
                </c:pt>
                <c:pt idx="1">
                  <c:v>3</c:v>
                </c:pt>
                <c:pt idx="2">
                  <c:v>4</c:v>
                </c:pt>
                <c:pt idx="3">
                  <c:v>2020-1</c:v>
                </c:pt>
                <c:pt idx="4">
                  <c:v>2</c:v>
                </c:pt>
                <c:pt idx="5">
                  <c:v>3</c:v>
                </c:pt>
                <c:pt idx="6">
                  <c:v>4</c:v>
                </c:pt>
                <c:pt idx="7">
                  <c:v>2021-1</c:v>
                </c:pt>
                <c:pt idx="8">
                  <c:v>2</c:v>
                </c:pt>
                <c:pt idx="9">
                  <c:v>3
(p)</c:v>
                </c:pt>
                <c:pt idx="10">
                  <c:v>4
(p)</c:v>
                </c:pt>
                <c:pt idx="11">
                  <c:v>2022-1
(p)</c:v>
                </c:pt>
                <c:pt idx="12">
                  <c:v>2
(p)</c:v>
                </c:pt>
              </c:strCache>
            </c:strRef>
          </c:cat>
          <c:val>
            <c:numRef>
              <c:f>Sheet1!$B$2:$B$14</c:f>
              <c:numCache>
                <c:formatCode>"$"#,##0.0</c:formatCode>
                <c:ptCount val="13"/>
                <c:pt idx="0">
                  <c:v>325.53219925654759</c:v>
                </c:pt>
                <c:pt idx="1">
                  <c:v>326.56018031060148</c:v>
                </c:pt>
                <c:pt idx="2">
                  <c:v>327.40295636123295</c:v>
                </c:pt>
                <c:pt idx="3">
                  <c:v>334.77121755922656</c:v>
                </c:pt>
                <c:pt idx="4">
                  <c:v>331.66000649846779</c:v>
                </c:pt>
                <c:pt idx="5">
                  <c:v>331.98730801140249</c:v>
                </c:pt>
                <c:pt idx="6">
                  <c:v>337.12852221822385</c:v>
                </c:pt>
                <c:pt idx="7">
                  <c:v>350.90718483103467</c:v>
                </c:pt>
                <c:pt idx="8">
                  <c:v>351.93529796325026</c:v>
                </c:pt>
                <c:pt idx="9">
                  <c:v>360.11679233658504</c:v>
                </c:pt>
                <c:pt idx="10">
                  <c:v>362.67005425500162</c:v>
                </c:pt>
                <c:pt idx="11">
                  <c:v>374.34547018492771</c:v>
                </c:pt>
                <c:pt idx="12">
                  <c:v>382.35550161206504</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5"/>
            <c:bubble3D val="0"/>
            <c:extLst>
              <c:ext xmlns:c16="http://schemas.microsoft.com/office/drawing/2014/chart" uri="{C3380CC4-5D6E-409C-BE32-E72D297353CC}">
                <c16:uniqueId val="{0000000F-4396-4640-A0FD-6851015F7692}"/>
              </c:ext>
            </c:extLst>
          </c:dPt>
          <c:dPt>
            <c:idx val="6"/>
            <c:bubble3D val="0"/>
            <c:extLst>
              <c:ext xmlns:c16="http://schemas.microsoft.com/office/drawing/2014/chart" uri="{C3380CC4-5D6E-409C-BE32-E72D297353CC}">
                <c16:uniqueId val="{00000010-4396-4640-A0FD-6851015F7692}"/>
              </c:ext>
            </c:extLst>
          </c:dPt>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Lbls>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2</c:v>
                </c:pt>
                <c:pt idx="1">
                  <c:v>3</c:v>
                </c:pt>
                <c:pt idx="2">
                  <c:v>4</c:v>
                </c:pt>
                <c:pt idx="3">
                  <c:v>2020-1</c:v>
                </c:pt>
                <c:pt idx="4">
                  <c:v>2</c:v>
                </c:pt>
                <c:pt idx="5">
                  <c:v>3</c:v>
                </c:pt>
                <c:pt idx="6">
                  <c:v>4</c:v>
                </c:pt>
                <c:pt idx="7">
                  <c:v>2021-1</c:v>
                </c:pt>
                <c:pt idx="8">
                  <c:v>2</c:v>
                </c:pt>
                <c:pt idx="9">
                  <c:v>3
(p)</c:v>
                </c:pt>
                <c:pt idx="10">
                  <c:v>4
(p)</c:v>
                </c:pt>
                <c:pt idx="11">
                  <c:v>2022-1
(p)</c:v>
                </c:pt>
                <c:pt idx="12">
                  <c:v>2
(p)</c:v>
                </c:pt>
              </c:strCache>
            </c:strRef>
          </c:cat>
          <c:val>
            <c:numRef>
              <c:f>Sheet1!$C$2:$C$14</c:f>
              <c:numCache>
                <c:formatCode>0.0%</c:formatCode>
                <c:ptCount val="13"/>
                <c:pt idx="0">
                  <c:v>6.3484301989205294E-2</c:v>
                </c:pt>
                <c:pt idx="1">
                  <c:v>3.3905871831672929E-2</c:v>
                </c:pt>
                <c:pt idx="2">
                  <c:v>1.0839574271924723E-2</c:v>
                </c:pt>
                <c:pt idx="3">
                  <c:v>3.1442346696656243E-2</c:v>
                </c:pt>
                <c:pt idx="4">
                  <c:v>1.8823966587375729E-2</c:v>
                </c:pt>
                <c:pt idx="5">
                  <c:v>1.6619073689998265E-2</c:v>
                </c:pt>
                <c:pt idx="6">
                  <c:v>2.9705186431671748E-2</c:v>
                </c:pt>
                <c:pt idx="7">
                  <c:v>4.8199983826128667E-2</c:v>
                </c:pt>
                <c:pt idx="8">
                  <c:v>6.1132759656012725E-2</c:v>
                </c:pt>
                <c:pt idx="9">
                  <c:v>8.4730601581360476E-2</c:v>
                </c:pt>
                <c:pt idx="10">
                  <c:v>7.5762002777815085E-2</c:v>
                </c:pt>
                <c:pt idx="11">
                  <c:v>6.6793403974269694E-2</c:v>
                </c:pt>
                <c:pt idx="12">
                  <c:v>8.6436921288842505E-2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10"/>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D-075B-42D8-9ED3-77073C72430E}"/>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2</c:v>
                </c:pt>
                <c:pt idx="1">
                  <c:v>3</c:v>
                </c:pt>
                <c:pt idx="2">
                  <c:v>4</c:v>
                </c:pt>
                <c:pt idx="3">
                  <c:v>2020-1</c:v>
                </c:pt>
                <c:pt idx="4">
                  <c:v>2</c:v>
                </c:pt>
                <c:pt idx="5">
                  <c:v>3</c:v>
                </c:pt>
                <c:pt idx="6">
                  <c:v>4</c:v>
                </c:pt>
                <c:pt idx="7">
                  <c:v>2021-1</c:v>
                </c:pt>
                <c:pt idx="8">
                  <c:v>2</c:v>
                </c:pt>
                <c:pt idx="9">
                  <c:v>3
(p)</c:v>
                </c:pt>
                <c:pt idx="10">
                  <c:v>4
(p)</c:v>
                </c:pt>
                <c:pt idx="11">
                  <c:v>2022-1
(p)</c:v>
                </c:pt>
                <c:pt idx="12">
                  <c:v>2
(p)</c:v>
                </c:pt>
              </c:strCache>
            </c:strRef>
          </c:cat>
          <c:val>
            <c:numRef>
              <c:f>Sheet1!$D$2:$D$14</c:f>
              <c:numCache>
                <c:formatCode>0.0%</c:formatCode>
                <c:ptCount val="13"/>
                <c:pt idx="0">
                  <c:v>6.3484301989205294E-2</c:v>
                </c:pt>
                <c:pt idx="1">
                  <c:v>3.3905871831672929E-2</c:v>
                </c:pt>
                <c:pt idx="2">
                  <c:v>1.0839574271924723E-2</c:v>
                </c:pt>
                <c:pt idx="3">
                  <c:v>3.1442346696656243E-2</c:v>
                </c:pt>
                <c:pt idx="4">
                  <c:v>1.8823966587375729E-2</c:v>
                </c:pt>
                <c:pt idx="5">
                  <c:v>1.6619073689998265E-2</c:v>
                </c:pt>
                <c:pt idx="6">
                  <c:v>2.9705186431671748E-2</c:v>
                </c:pt>
                <c:pt idx="7">
                  <c:v>4.8199983826128667E-2</c:v>
                </c:pt>
                <c:pt idx="8">
                  <c:v>6.1132759656012725E-2</c:v>
                </c:pt>
                <c:pt idx="9">
                  <c:v>8.4730601581360476E-2</c:v>
                </c:pt>
                <c:pt idx="10">
                  <c:v>7.5762002777815085E-2</c:v>
                </c:pt>
                <c:pt idx="11">
                  <c:v>6.6793403974269694E-2</c:v>
                </c:pt>
                <c:pt idx="12">
                  <c:v>8.6436921288842505E-2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163874719339461E-2"/>
          <c:y val="5.128205128205128E-2"/>
          <c:w val="0.86645069169244782"/>
          <c:h val="0.772893772893773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7">
              <a:noFill/>
            </a:ln>
          </c:spPr>
          <c:invertIfNegative val="0"/>
          <c:dPt>
            <c:idx val="12"/>
            <c:invertIfNegative val="0"/>
            <c:bubble3D val="0"/>
            <c:extLst>
              <c:ext xmlns:c16="http://schemas.microsoft.com/office/drawing/2014/chart" uri="{C3380CC4-5D6E-409C-BE32-E72D297353CC}">
                <c16:uniqueId val="{00000000-966C-48C6-89E4-ACED636B2D99}"/>
              </c:ext>
            </c:extLst>
          </c:dPt>
          <c:dPt>
            <c:idx val="13"/>
            <c:invertIfNegative val="0"/>
            <c:bubble3D val="0"/>
            <c:extLst>
              <c:ext xmlns:c16="http://schemas.microsoft.com/office/drawing/2014/chart" uri="{C3380CC4-5D6E-409C-BE32-E72D297353CC}">
                <c16:uniqueId val="{00000001-966C-48C6-89E4-ACED636B2D99}"/>
              </c:ext>
            </c:extLst>
          </c:dPt>
          <c:dPt>
            <c:idx val="14"/>
            <c:invertIfNegative val="0"/>
            <c:bubble3D val="0"/>
            <c:extLst>
              <c:ext xmlns:c16="http://schemas.microsoft.com/office/drawing/2014/chart" uri="{C3380CC4-5D6E-409C-BE32-E72D297353CC}">
                <c16:uniqueId val="{00000002-966C-48C6-89E4-ACED636B2D99}"/>
              </c:ext>
            </c:extLst>
          </c:dPt>
          <c:dPt>
            <c:idx val="15"/>
            <c:invertIfNegative val="0"/>
            <c:bubble3D val="0"/>
            <c:extLst>
              <c:ext xmlns:c16="http://schemas.microsoft.com/office/drawing/2014/chart" uri="{C3380CC4-5D6E-409C-BE32-E72D297353CC}">
                <c16:uniqueId val="{00000003-966C-48C6-89E4-ACED636B2D99}"/>
              </c:ext>
            </c:extLst>
          </c:dPt>
          <c:dLbls>
            <c:numFmt formatCode="\$#,##0.0_);[Red]\(\$#,##0.0\)" sourceLinked="0"/>
            <c:spPr>
              <a:noFill/>
              <a:ln w="3350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2006-1</c:v>
                </c:pt>
                <c:pt idx="4">
                  <c:v>2</c:v>
                </c:pt>
                <c:pt idx="5">
                  <c:v>3</c:v>
                </c:pt>
                <c:pt idx="6">
                  <c:v>4</c:v>
                </c:pt>
                <c:pt idx="7">
                  <c:v>2007-1</c:v>
                </c:pt>
                <c:pt idx="8">
                  <c:v>2</c:v>
                </c:pt>
                <c:pt idx="9">
                  <c:v>3</c:v>
                </c:pt>
                <c:pt idx="10">
                  <c:v>4</c:v>
                </c:pt>
                <c:pt idx="11">
                  <c:v>2008-1</c:v>
                </c:pt>
                <c:pt idx="12">
                  <c:v>2</c:v>
                </c:pt>
                <c:pt idx="13">
                  <c:v>3</c:v>
                </c:pt>
                <c:pt idx="14">
                  <c:v>4</c:v>
                </c:pt>
                <c:pt idx="15">
                  <c:v>2009-1</c:v>
                </c:pt>
              </c:strCache>
            </c:strRef>
          </c:cat>
          <c:val>
            <c:numRef>
              <c:f>Sheet1!$B$2:$B$17</c:f>
              <c:numCache>
                <c:formatCode>General</c:formatCode>
                <c:ptCount val="16"/>
                <c:pt idx="0">
                  <c:v>120.6</c:v>
                </c:pt>
                <c:pt idx="1">
                  <c:v>125.7</c:v>
                </c:pt>
                <c:pt idx="2">
                  <c:v>131.1</c:v>
                </c:pt>
                <c:pt idx="3">
                  <c:v>136.5</c:v>
                </c:pt>
                <c:pt idx="4">
                  <c:v>141.80000000000001</c:v>
                </c:pt>
                <c:pt idx="5">
                  <c:v>144.4</c:v>
                </c:pt>
                <c:pt idx="6">
                  <c:v>144.9</c:v>
                </c:pt>
                <c:pt idx="7">
                  <c:v>146.1</c:v>
                </c:pt>
                <c:pt idx="8">
                  <c:v>147.4</c:v>
                </c:pt>
                <c:pt idx="9">
                  <c:v>144.4</c:v>
                </c:pt>
                <c:pt idx="10">
                  <c:v>139.1</c:v>
                </c:pt>
                <c:pt idx="11">
                  <c:v>137.19999999999999</c:v>
                </c:pt>
                <c:pt idx="12">
                  <c:v>139.19999999999999</c:v>
                </c:pt>
                <c:pt idx="13">
                  <c:v>134.1</c:v>
                </c:pt>
                <c:pt idx="14">
                  <c:v>126.3</c:v>
                </c:pt>
                <c:pt idx="15">
                  <c:v>122</c:v>
                </c:pt>
              </c:numCache>
            </c:numRef>
          </c:val>
          <c:extLst>
            <c:ext xmlns:c16="http://schemas.microsoft.com/office/drawing/2014/chart" uri="{C3380CC4-5D6E-409C-BE32-E72D297353CC}">
              <c16:uniqueId val="{00000004-966C-48C6-89E4-ACED636B2D99}"/>
            </c:ext>
          </c:extLst>
        </c:ser>
        <c:dLbls>
          <c:showLegendKey val="0"/>
          <c:showVal val="0"/>
          <c:showCatName val="0"/>
          <c:showSerName val="0"/>
          <c:showPercent val="0"/>
          <c:showBubbleSize val="0"/>
        </c:dLbls>
        <c:gapWidth val="50"/>
        <c:axId val="330201248"/>
        <c:axId val="330200856"/>
      </c:barChart>
      <c:lineChart>
        <c:grouping val="standard"/>
        <c:varyColors val="0"/>
        <c:ser>
          <c:idx val="1"/>
          <c:order val="1"/>
          <c:tx>
            <c:strRef>
              <c:f>Sheet1!$C$1</c:f>
              <c:strCache>
                <c:ptCount val="1"/>
                <c:pt idx="0">
                  <c:v>C-30 Growth Rate/LIRA</c:v>
                </c:pt>
              </c:strCache>
            </c:strRef>
          </c:tx>
          <c:spPr>
            <a:ln w="33507">
              <a:solidFill>
                <a:srgbClr val="000000"/>
              </a:solidFill>
              <a:prstDash val="solid"/>
            </a:ln>
          </c:spPr>
          <c:marker>
            <c:symbol val="circle"/>
            <c:size val="7"/>
            <c:spPr>
              <a:solidFill>
                <a:srgbClr val="000000"/>
              </a:solidFill>
              <a:ln>
                <a:solidFill>
                  <a:srgbClr val="FFFFFF"/>
                </a:solidFill>
                <a:prstDash val="solid"/>
              </a:ln>
            </c:spPr>
          </c:marker>
          <c:dLbls>
            <c:numFmt formatCode="0.0%" sourceLinked="0"/>
            <c:spPr>
              <a:noFill/>
              <a:ln w="3350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2006-1</c:v>
                </c:pt>
                <c:pt idx="4">
                  <c:v>2</c:v>
                </c:pt>
                <c:pt idx="5">
                  <c:v>3</c:v>
                </c:pt>
                <c:pt idx="6">
                  <c:v>4</c:v>
                </c:pt>
                <c:pt idx="7">
                  <c:v>2007-1</c:v>
                </c:pt>
                <c:pt idx="8">
                  <c:v>2</c:v>
                </c:pt>
                <c:pt idx="9">
                  <c:v>3</c:v>
                </c:pt>
                <c:pt idx="10">
                  <c:v>4</c:v>
                </c:pt>
                <c:pt idx="11">
                  <c:v>2008-1</c:v>
                </c:pt>
                <c:pt idx="12">
                  <c:v>2</c:v>
                </c:pt>
                <c:pt idx="13">
                  <c:v>3</c:v>
                </c:pt>
                <c:pt idx="14">
                  <c:v>4</c:v>
                </c:pt>
                <c:pt idx="15">
                  <c:v>2009-1</c:v>
                </c:pt>
              </c:strCache>
            </c:strRef>
          </c:cat>
          <c:val>
            <c:numRef>
              <c:f>Sheet1!$C$2:$C$17</c:f>
              <c:numCache>
                <c:formatCode>General</c:formatCode>
                <c:ptCount val="16"/>
                <c:pt idx="0">
                  <c:v>0.115197484</c:v>
                </c:pt>
                <c:pt idx="1">
                  <c:v>0.11625223</c:v>
                </c:pt>
                <c:pt idx="2">
                  <c:v>0.135989047</c:v>
                </c:pt>
                <c:pt idx="3">
                  <c:v>0.159915364</c:v>
                </c:pt>
                <c:pt idx="4">
                  <c:v>0.17607245899999999</c:v>
                </c:pt>
                <c:pt idx="5">
                  <c:v>0.14818113899999999</c:v>
                </c:pt>
                <c:pt idx="6">
                  <c:v>0.10556708300000001</c:v>
                </c:pt>
                <c:pt idx="7">
                  <c:v>7.0124541999999998E-2</c:v>
                </c:pt>
                <c:pt idx="8">
                  <c:v>3.9840047000000003E-2</c:v>
                </c:pt>
                <c:pt idx="9">
                  <c:v>2.2165299999999999E-4</c:v>
                </c:pt>
                <c:pt idx="10">
                  <c:v>-4.0205339E-2</c:v>
                </c:pt>
                <c:pt idx="11">
                  <c:v>-6.0741246999999998E-2</c:v>
                </c:pt>
                <c:pt idx="12">
                  <c:v>-5.5661616999999997E-2</c:v>
                </c:pt>
                <c:pt idx="13">
                  <c:v>-7.1232182000000005E-2</c:v>
                </c:pt>
                <c:pt idx="14">
                  <c:v>-9.2280910999999993E-2</c:v>
                </c:pt>
                <c:pt idx="15">
                  <c:v>-0.110694762</c:v>
                </c:pt>
              </c:numCache>
            </c:numRef>
          </c:val>
          <c:smooth val="1"/>
          <c:extLst>
            <c:ext xmlns:c16="http://schemas.microsoft.com/office/drawing/2014/chart" uri="{C3380CC4-5D6E-409C-BE32-E72D297353CC}">
              <c16:uniqueId val="{00000005-966C-48C6-89E4-ACED636B2D99}"/>
            </c:ext>
          </c:extLst>
        </c:ser>
        <c:dLbls>
          <c:showLegendKey val="0"/>
          <c:showVal val="0"/>
          <c:showCatName val="0"/>
          <c:showSerName val="0"/>
          <c:showPercent val="0"/>
          <c:showBubbleSize val="0"/>
        </c:dLbls>
        <c:marker val="1"/>
        <c:smooth val="0"/>
        <c:axId val="398556280"/>
        <c:axId val="398555888"/>
      </c:lineChart>
      <c:catAx>
        <c:axId val="330201248"/>
        <c:scaling>
          <c:orientation val="minMax"/>
        </c:scaling>
        <c:delete val="0"/>
        <c:axPos val="b"/>
        <c:numFmt formatCode="General" sourceLinked="1"/>
        <c:majorTickMark val="out"/>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30200856"/>
        <c:crossesAt val="50"/>
        <c:auto val="1"/>
        <c:lblAlgn val="ctr"/>
        <c:lblOffset val="100"/>
        <c:tickLblSkip val="1"/>
        <c:tickMarkSkip val="1"/>
        <c:noMultiLvlLbl val="0"/>
      </c:catAx>
      <c:valAx>
        <c:axId val="330200856"/>
        <c:scaling>
          <c:orientation val="minMax"/>
          <c:max val="160"/>
          <c:min val="100"/>
        </c:scaling>
        <c:delete val="0"/>
        <c:axPos val="l"/>
        <c:numFmt formatCode="\$#,##0_);[Red]\(\$#,##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30201248"/>
        <c:crosses val="autoZero"/>
        <c:crossBetween val="between"/>
        <c:majorUnit val="10"/>
      </c:valAx>
      <c:catAx>
        <c:axId val="398556280"/>
        <c:scaling>
          <c:orientation val="minMax"/>
        </c:scaling>
        <c:delete val="1"/>
        <c:axPos val="b"/>
        <c:numFmt formatCode="General" sourceLinked="1"/>
        <c:majorTickMark val="out"/>
        <c:minorTickMark val="none"/>
        <c:tickLblPos val="none"/>
        <c:crossAx val="398555888"/>
        <c:crosses val="autoZero"/>
        <c:auto val="1"/>
        <c:lblAlgn val="ctr"/>
        <c:lblOffset val="100"/>
        <c:noMultiLvlLbl val="0"/>
      </c:catAx>
      <c:valAx>
        <c:axId val="398555888"/>
        <c:scaling>
          <c:orientation val="minMax"/>
          <c:max val="0.35000000000000014"/>
          <c:min val="-0.15000000000000008"/>
        </c:scaling>
        <c:delete val="0"/>
        <c:axPos val="r"/>
        <c:numFmt formatCode="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98556280"/>
        <c:crosses val="max"/>
        <c:crossBetween val="between"/>
        <c:majorUnit val="0.05"/>
        <c:minorUnit val="2.5000000000000001E-2"/>
      </c:valAx>
      <c:spPr>
        <a:noFill/>
        <a:ln w="33507">
          <a:noFill/>
        </a:ln>
      </c:spPr>
    </c:plotArea>
    <c:plotVisOnly val="1"/>
    <c:dispBlanksAs val="gap"/>
    <c:showDLblsOverMax val="0"/>
  </c:chart>
  <c:spPr>
    <a:noFill/>
    <a:ln>
      <a:noFill/>
    </a:ln>
  </c:spPr>
  <c:txPr>
    <a:bodyPr/>
    <a:lstStyle/>
    <a:p>
      <a:pPr>
        <a:defRPr sz="1550" b="1" i="0" u="none" strike="noStrike" baseline="0">
          <a:solidFill>
            <a:srgbClr val="000000"/>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199085331153572E-2"/>
          <c:y val="4.1791044776119397E-2"/>
          <c:w val="0.83474872474055062"/>
          <c:h val="0.76119402985074625"/>
        </c:manualLayout>
      </c:layout>
      <c:barChart>
        <c:barDir val="col"/>
        <c:grouping val="clustered"/>
        <c:varyColors val="0"/>
        <c:ser>
          <c:idx val="0"/>
          <c:order val="0"/>
          <c:tx>
            <c:strRef>
              <c:f>Sheet1!$B$1</c:f>
              <c:strCache>
                <c:ptCount val="1"/>
                <c:pt idx="0">
                  <c:v>C-30 4QTotal</c:v>
                </c:pt>
              </c:strCache>
            </c:strRef>
          </c:tx>
          <c:spPr>
            <a:solidFill>
              <a:srgbClr val="B2B2B2"/>
            </a:solidFill>
            <a:ln w="33517">
              <a:noFill/>
            </a:ln>
          </c:spPr>
          <c:invertIfNegative val="0"/>
          <c:dPt>
            <c:idx val="12"/>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1-85D1-423D-BC32-15BA1A7F4629}"/>
              </c:ext>
            </c:extLst>
          </c:dPt>
          <c:dPt>
            <c:idx val="13"/>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3-85D1-423D-BC32-15BA1A7F4629}"/>
              </c:ext>
            </c:extLst>
          </c:dPt>
          <c:dPt>
            <c:idx val="14"/>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5-85D1-423D-BC32-15BA1A7F4629}"/>
              </c:ext>
            </c:extLst>
          </c:dPt>
          <c:dPt>
            <c:idx val="15"/>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7-85D1-423D-BC32-15BA1A7F4629}"/>
              </c:ext>
            </c:extLst>
          </c:dPt>
          <c:dLbls>
            <c:numFmt formatCode="\$#,##0.0_);[Red]\(\$#,##0.0\)" sourceLinked="0"/>
            <c:spPr>
              <a:noFill/>
              <a:ln w="3351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2006-1</c:v>
                </c:pt>
                <c:pt idx="3">
                  <c:v>2</c:v>
                </c:pt>
                <c:pt idx="4">
                  <c:v>3</c:v>
                </c:pt>
                <c:pt idx="5">
                  <c:v>4</c:v>
                </c:pt>
                <c:pt idx="6">
                  <c:v>2007-1</c:v>
                </c:pt>
                <c:pt idx="7">
                  <c:v>2</c:v>
                </c:pt>
                <c:pt idx="8">
                  <c:v>3</c:v>
                </c:pt>
                <c:pt idx="9">
                  <c:v>4</c:v>
                </c:pt>
                <c:pt idx="10">
                  <c:v>2008-1</c:v>
                </c:pt>
                <c:pt idx="11">
                  <c:v>2</c:v>
                </c:pt>
                <c:pt idx="12">
                  <c:v>3</c:v>
                </c:pt>
                <c:pt idx="13">
                  <c:v>4</c:v>
                </c:pt>
                <c:pt idx="14">
                  <c:v>2009-1 </c:v>
                </c:pt>
                <c:pt idx="15">
                  <c:v>2</c:v>
                </c:pt>
              </c:strCache>
            </c:strRef>
          </c:cat>
          <c:val>
            <c:numRef>
              <c:f>Sheet1!$B$2:$B$17</c:f>
              <c:numCache>
                <c:formatCode>General</c:formatCode>
                <c:ptCount val="16"/>
                <c:pt idx="0">
                  <c:v>125.7</c:v>
                </c:pt>
                <c:pt idx="1">
                  <c:v>131.1</c:v>
                </c:pt>
                <c:pt idx="2">
                  <c:v>136.5</c:v>
                </c:pt>
                <c:pt idx="3">
                  <c:v>141.80000000000001</c:v>
                </c:pt>
                <c:pt idx="4">
                  <c:v>144.4</c:v>
                </c:pt>
                <c:pt idx="5">
                  <c:v>144.9</c:v>
                </c:pt>
                <c:pt idx="6">
                  <c:v>146.1</c:v>
                </c:pt>
                <c:pt idx="7">
                  <c:v>147.4</c:v>
                </c:pt>
                <c:pt idx="8">
                  <c:v>144.4</c:v>
                </c:pt>
                <c:pt idx="9">
                  <c:v>139.1</c:v>
                </c:pt>
                <c:pt idx="10">
                  <c:v>134.80000000000001</c:v>
                </c:pt>
                <c:pt idx="11">
                  <c:v>128.69999999999999</c:v>
                </c:pt>
                <c:pt idx="12">
                  <c:v>129.5</c:v>
                </c:pt>
                <c:pt idx="13">
                  <c:v>128.1</c:v>
                </c:pt>
                <c:pt idx="14">
                  <c:v>119.9</c:v>
                </c:pt>
                <c:pt idx="15">
                  <c:v>113.2</c:v>
                </c:pt>
              </c:numCache>
            </c:numRef>
          </c:val>
          <c:extLst>
            <c:ext xmlns:c16="http://schemas.microsoft.com/office/drawing/2014/chart" uri="{C3380CC4-5D6E-409C-BE32-E72D297353CC}">
              <c16:uniqueId val="{00000008-85D1-423D-BC32-15BA1A7F4629}"/>
            </c:ext>
          </c:extLst>
        </c:ser>
        <c:dLbls>
          <c:showLegendKey val="0"/>
          <c:showVal val="0"/>
          <c:showCatName val="0"/>
          <c:showSerName val="0"/>
          <c:showPercent val="0"/>
          <c:showBubbleSize val="0"/>
        </c:dLbls>
        <c:gapWidth val="50"/>
        <c:axId val="398553928"/>
        <c:axId val="398554320"/>
      </c:barChart>
      <c:lineChart>
        <c:grouping val="standard"/>
        <c:varyColors val="0"/>
        <c:ser>
          <c:idx val="1"/>
          <c:order val="1"/>
          <c:tx>
            <c:strRef>
              <c:f>Sheet1!$C$1</c:f>
              <c:strCache>
                <c:ptCount val="1"/>
                <c:pt idx="0">
                  <c:v>US Census Bureau</c:v>
                </c:pt>
              </c:strCache>
            </c:strRef>
          </c:tx>
          <c:spPr>
            <a:ln w="33517">
              <a:solidFill>
                <a:schemeClr val="accent1"/>
              </a:solidFill>
              <a:prstDash val="solid"/>
            </a:ln>
          </c:spPr>
          <c:marker>
            <c:symbol val="circle"/>
            <c:size val="7"/>
            <c:spPr>
              <a:solidFill>
                <a:schemeClr val="accent1"/>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09-85D1-423D-BC32-15BA1A7F4629}"/>
              </c:ext>
            </c:extLst>
          </c:dPt>
          <c:dPt>
            <c:idx val="13"/>
            <c:marker>
              <c:symbol val="none"/>
            </c:marker>
            <c:bubble3D val="0"/>
            <c:extLst>
              <c:ext xmlns:c16="http://schemas.microsoft.com/office/drawing/2014/chart" uri="{C3380CC4-5D6E-409C-BE32-E72D297353CC}">
                <c16:uniqueId val="{0000000A-85D1-423D-BC32-15BA1A7F4629}"/>
              </c:ext>
            </c:extLst>
          </c:dPt>
          <c:dPt>
            <c:idx val="14"/>
            <c:marker>
              <c:symbol val="none"/>
            </c:marker>
            <c:bubble3D val="0"/>
            <c:extLst>
              <c:ext xmlns:c16="http://schemas.microsoft.com/office/drawing/2014/chart" uri="{C3380CC4-5D6E-409C-BE32-E72D297353CC}">
                <c16:uniqueId val="{0000000B-85D1-423D-BC32-15BA1A7F4629}"/>
              </c:ext>
            </c:extLst>
          </c:dPt>
          <c:dPt>
            <c:idx val="15"/>
            <c:marker>
              <c:symbol val="none"/>
            </c:marker>
            <c:bubble3D val="0"/>
            <c:extLst>
              <c:ext xmlns:c16="http://schemas.microsoft.com/office/drawing/2014/chart" uri="{C3380CC4-5D6E-409C-BE32-E72D297353CC}">
                <c16:uniqueId val="{0000000C-85D1-423D-BC32-15BA1A7F4629}"/>
              </c:ext>
            </c:extLst>
          </c:dPt>
          <c:cat>
            <c:strRef>
              <c:f>Sheet1!$A$2:$A$17</c:f>
              <c:strCache>
                <c:ptCount val="16"/>
                <c:pt idx="0">
                  <c:v>3</c:v>
                </c:pt>
                <c:pt idx="1">
                  <c:v>4</c:v>
                </c:pt>
                <c:pt idx="2">
                  <c:v>2006-1</c:v>
                </c:pt>
                <c:pt idx="3">
                  <c:v>2</c:v>
                </c:pt>
                <c:pt idx="4">
                  <c:v>3</c:v>
                </c:pt>
                <c:pt idx="5">
                  <c:v>4</c:v>
                </c:pt>
                <c:pt idx="6">
                  <c:v>2007-1</c:v>
                </c:pt>
                <c:pt idx="7">
                  <c:v>2</c:v>
                </c:pt>
                <c:pt idx="8">
                  <c:v>3</c:v>
                </c:pt>
                <c:pt idx="9">
                  <c:v>4</c:v>
                </c:pt>
                <c:pt idx="10">
                  <c:v>2008-1</c:v>
                </c:pt>
                <c:pt idx="11">
                  <c:v>2</c:v>
                </c:pt>
                <c:pt idx="12">
                  <c:v>3</c:v>
                </c:pt>
                <c:pt idx="13">
                  <c:v>4</c:v>
                </c:pt>
                <c:pt idx="14">
                  <c:v>2009-1 </c:v>
                </c:pt>
                <c:pt idx="15">
                  <c:v>2</c:v>
                </c:pt>
              </c:strCache>
            </c:strRef>
          </c:cat>
          <c:val>
            <c:numRef>
              <c:f>Sheet1!$C$2:$C$17</c:f>
              <c:numCache>
                <c:formatCode>General</c:formatCode>
                <c:ptCount val="16"/>
                <c:pt idx="0">
                  <c:v>0.11625223</c:v>
                </c:pt>
                <c:pt idx="1">
                  <c:v>0.135989047</c:v>
                </c:pt>
                <c:pt idx="2">
                  <c:v>0.159915364</c:v>
                </c:pt>
                <c:pt idx="3">
                  <c:v>0.17607245899999999</c:v>
                </c:pt>
                <c:pt idx="4">
                  <c:v>0.14818113899999999</c:v>
                </c:pt>
                <c:pt idx="5">
                  <c:v>0.10556708300000001</c:v>
                </c:pt>
                <c:pt idx="6">
                  <c:v>7.0124541999999998E-2</c:v>
                </c:pt>
                <c:pt idx="7">
                  <c:v>3.9840047000000003E-2</c:v>
                </c:pt>
                <c:pt idx="8">
                  <c:v>2.2165299999999999E-4</c:v>
                </c:pt>
                <c:pt idx="9">
                  <c:v>-4.0205339E-2</c:v>
                </c:pt>
                <c:pt idx="10">
                  <c:v>-7.7482336999999998E-2</c:v>
                </c:pt>
                <c:pt idx="11">
                  <c:v>-0.12734585400000001</c:v>
                </c:pt>
                <c:pt idx="12">
                  <c:v>-0.103207365</c:v>
                </c:pt>
                <c:pt idx="13">
                  <c:v>-7.9068875999999996E-2</c:v>
                </c:pt>
                <c:pt idx="14">
                  <c:v>-0.11013292700000001</c:v>
                </c:pt>
                <c:pt idx="15">
                  <c:v>-0.120053247</c:v>
                </c:pt>
              </c:numCache>
            </c:numRef>
          </c:val>
          <c:smooth val="1"/>
          <c:extLst>
            <c:ext xmlns:c16="http://schemas.microsoft.com/office/drawing/2014/chart" uri="{C3380CC4-5D6E-409C-BE32-E72D297353CC}">
              <c16:uniqueId val="{0000000D-85D1-423D-BC32-15BA1A7F4629}"/>
            </c:ext>
          </c:extLst>
        </c:ser>
        <c:ser>
          <c:idx val="2"/>
          <c:order val="2"/>
          <c:tx>
            <c:strRef>
              <c:f>Sheet1!$D$1</c:f>
              <c:strCache>
                <c:ptCount val="1"/>
                <c:pt idx="0">
                  <c:v>LIRA</c:v>
                </c:pt>
              </c:strCache>
            </c:strRef>
          </c:tx>
          <c:spPr>
            <a:ln w="33517">
              <a:solidFill>
                <a:schemeClr val="accent1"/>
              </a:solidFill>
              <a:prstDash val="solid"/>
            </a:ln>
          </c:spPr>
          <c:marker>
            <c:symbol val="triangle"/>
            <c:size val="7"/>
            <c:spPr>
              <a:solidFill>
                <a:schemeClr val="accent1"/>
              </a:solidFill>
              <a:ln>
                <a:solidFill>
                  <a:srgbClr val="FFFFFF"/>
                </a:solidFill>
                <a:prstDash val="solid"/>
              </a:ln>
            </c:spPr>
          </c:marker>
          <c:dPt>
            <c:idx val="0"/>
            <c:marker>
              <c:symbol val="none"/>
            </c:marker>
            <c:bubble3D val="0"/>
            <c:extLst>
              <c:ext xmlns:c16="http://schemas.microsoft.com/office/drawing/2014/chart" uri="{C3380CC4-5D6E-409C-BE32-E72D297353CC}">
                <c16:uniqueId val="{0000000E-85D1-423D-BC32-15BA1A7F4629}"/>
              </c:ext>
            </c:extLst>
          </c:dPt>
          <c:dPt>
            <c:idx val="1"/>
            <c:marker>
              <c:symbol val="none"/>
            </c:marker>
            <c:bubble3D val="0"/>
            <c:extLst>
              <c:ext xmlns:c16="http://schemas.microsoft.com/office/drawing/2014/chart" uri="{C3380CC4-5D6E-409C-BE32-E72D297353CC}">
                <c16:uniqueId val="{0000000F-85D1-423D-BC32-15BA1A7F4629}"/>
              </c:ext>
            </c:extLst>
          </c:dPt>
          <c:dPt>
            <c:idx val="2"/>
            <c:marker>
              <c:symbol val="none"/>
            </c:marker>
            <c:bubble3D val="0"/>
            <c:extLst>
              <c:ext xmlns:c16="http://schemas.microsoft.com/office/drawing/2014/chart" uri="{C3380CC4-5D6E-409C-BE32-E72D297353CC}">
                <c16:uniqueId val="{00000010-85D1-423D-BC32-15BA1A7F4629}"/>
              </c:ext>
            </c:extLst>
          </c:dPt>
          <c:dPt>
            <c:idx val="3"/>
            <c:marker>
              <c:symbol val="none"/>
            </c:marker>
            <c:bubble3D val="0"/>
            <c:extLst>
              <c:ext xmlns:c16="http://schemas.microsoft.com/office/drawing/2014/chart" uri="{C3380CC4-5D6E-409C-BE32-E72D297353CC}">
                <c16:uniqueId val="{00000011-85D1-423D-BC32-15BA1A7F4629}"/>
              </c:ext>
            </c:extLst>
          </c:dPt>
          <c:dPt>
            <c:idx val="4"/>
            <c:marker>
              <c:symbol val="none"/>
            </c:marker>
            <c:bubble3D val="0"/>
            <c:extLst>
              <c:ext xmlns:c16="http://schemas.microsoft.com/office/drawing/2014/chart" uri="{C3380CC4-5D6E-409C-BE32-E72D297353CC}">
                <c16:uniqueId val="{00000012-85D1-423D-BC32-15BA1A7F4629}"/>
              </c:ext>
            </c:extLst>
          </c:dPt>
          <c:dPt>
            <c:idx val="5"/>
            <c:marker>
              <c:symbol val="none"/>
            </c:marker>
            <c:bubble3D val="0"/>
            <c:extLst>
              <c:ext xmlns:c16="http://schemas.microsoft.com/office/drawing/2014/chart" uri="{C3380CC4-5D6E-409C-BE32-E72D297353CC}">
                <c16:uniqueId val="{00000013-85D1-423D-BC32-15BA1A7F4629}"/>
              </c:ext>
            </c:extLst>
          </c:dPt>
          <c:dPt>
            <c:idx val="6"/>
            <c:marker>
              <c:symbol val="none"/>
            </c:marker>
            <c:bubble3D val="0"/>
            <c:extLst>
              <c:ext xmlns:c16="http://schemas.microsoft.com/office/drawing/2014/chart" uri="{C3380CC4-5D6E-409C-BE32-E72D297353CC}">
                <c16:uniqueId val="{00000014-85D1-423D-BC32-15BA1A7F4629}"/>
              </c:ext>
            </c:extLst>
          </c:dPt>
          <c:dPt>
            <c:idx val="7"/>
            <c:marker>
              <c:symbol val="none"/>
            </c:marker>
            <c:bubble3D val="0"/>
            <c:extLst>
              <c:ext xmlns:c16="http://schemas.microsoft.com/office/drawing/2014/chart" uri="{C3380CC4-5D6E-409C-BE32-E72D297353CC}">
                <c16:uniqueId val="{00000015-85D1-423D-BC32-15BA1A7F4629}"/>
              </c:ext>
            </c:extLst>
          </c:dPt>
          <c:dPt>
            <c:idx val="8"/>
            <c:marker>
              <c:symbol val="none"/>
            </c:marker>
            <c:bubble3D val="0"/>
            <c:extLst>
              <c:ext xmlns:c16="http://schemas.microsoft.com/office/drawing/2014/chart" uri="{C3380CC4-5D6E-409C-BE32-E72D297353CC}">
                <c16:uniqueId val="{00000016-85D1-423D-BC32-15BA1A7F4629}"/>
              </c:ext>
            </c:extLst>
          </c:dPt>
          <c:dPt>
            <c:idx val="9"/>
            <c:marker>
              <c:symbol val="none"/>
            </c:marker>
            <c:bubble3D val="0"/>
            <c:extLst>
              <c:ext xmlns:c16="http://schemas.microsoft.com/office/drawing/2014/chart" uri="{C3380CC4-5D6E-409C-BE32-E72D297353CC}">
                <c16:uniqueId val="{00000017-85D1-423D-BC32-15BA1A7F4629}"/>
              </c:ext>
            </c:extLst>
          </c:dPt>
          <c:dPt>
            <c:idx val="10"/>
            <c:marker>
              <c:symbol val="none"/>
            </c:marker>
            <c:bubble3D val="0"/>
            <c:extLst>
              <c:ext xmlns:c16="http://schemas.microsoft.com/office/drawing/2014/chart" uri="{C3380CC4-5D6E-409C-BE32-E72D297353CC}">
                <c16:uniqueId val="{00000018-85D1-423D-BC32-15BA1A7F4629}"/>
              </c:ext>
            </c:extLst>
          </c:dPt>
          <c:dPt>
            <c:idx val="11"/>
            <c:marker>
              <c:symbol val="none"/>
            </c:marker>
            <c:bubble3D val="0"/>
            <c:extLst>
              <c:ext xmlns:c16="http://schemas.microsoft.com/office/drawing/2014/chart" uri="{C3380CC4-5D6E-409C-BE32-E72D297353CC}">
                <c16:uniqueId val="{00000019-85D1-423D-BC32-15BA1A7F4629}"/>
              </c:ext>
            </c:extLst>
          </c:dPt>
          <c:dLbls>
            <c:numFmt formatCode="0.0%" sourceLinked="0"/>
            <c:spPr>
              <a:noFill/>
              <a:ln w="33517">
                <a:noFill/>
              </a:ln>
            </c:spPr>
            <c:txPr>
              <a:bodyPr/>
              <a:lstStyle/>
              <a:p>
                <a:pPr>
                  <a:defRPr sz="1056"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3</c:v>
                </c:pt>
                <c:pt idx="1">
                  <c:v>4</c:v>
                </c:pt>
                <c:pt idx="2">
                  <c:v>2006-1</c:v>
                </c:pt>
                <c:pt idx="3">
                  <c:v>2</c:v>
                </c:pt>
                <c:pt idx="4">
                  <c:v>3</c:v>
                </c:pt>
                <c:pt idx="5">
                  <c:v>4</c:v>
                </c:pt>
                <c:pt idx="6">
                  <c:v>2007-1</c:v>
                </c:pt>
                <c:pt idx="7">
                  <c:v>2</c:v>
                </c:pt>
                <c:pt idx="8">
                  <c:v>3</c:v>
                </c:pt>
                <c:pt idx="9">
                  <c:v>4</c:v>
                </c:pt>
                <c:pt idx="10">
                  <c:v>2008-1</c:v>
                </c:pt>
                <c:pt idx="11">
                  <c:v>2</c:v>
                </c:pt>
                <c:pt idx="12">
                  <c:v>3</c:v>
                </c:pt>
                <c:pt idx="13">
                  <c:v>4</c:v>
                </c:pt>
                <c:pt idx="14">
                  <c:v>2009-1 </c:v>
                </c:pt>
                <c:pt idx="15">
                  <c:v>2</c:v>
                </c:pt>
              </c:strCache>
            </c:strRef>
          </c:cat>
          <c:val>
            <c:numRef>
              <c:f>Sheet1!$D$2:$D$17</c:f>
              <c:numCache>
                <c:formatCode>General</c:formatCode>
                <c:ptCount val="16"/>
                <c:pt idx="0">
                  <c:v>0.11625223</c:v>
                </c:pt>
                <c:pt idx="1">
                  <c:v>0.135989047</c:v>
                </c:pt>
                <c:pt idx="2">
                  <c:v>0.159915364</c:v>
                </c:pt>
                <c:pt idx="3">
                  <c:v>0.17607245899999999</c:v>
                </c:pt>
                <c:pt idx="4">
                  <c:v>0.14818113899999999</c:v>
                </c:pt>
                <c:pt idx="5">
                  <c:v>0.10556708300000001</c:v>
                </c:pt>
                <c:pt idx="6">
                  <c:v>7.0124541999999998E-2</c:v>
                </c:pt>
                <c:pt idx="7">
                  <c:v>3.9840047000000003E-2</c:v>
                </c:pt>
                <c:pt idx="8">
                  <c:v>2.2165299999999999E-4</c:v>
                </c:pt>
                <c:pt idx="9">
                  <c:v>-4.0205339E-2</c:v>
                </c:pt>
                <c:pt idx="10">
                  <c:v>-7.7482336999999998E-2</c:v>
                </c:pt>
                <c:pt idx="11">
                  <c:v>-0.12734585400000001</c:v>
                </c:pt>
                <c:pt idx="12">
                  <c:v>-0.103207365</c:v>
                </c:pt>
                <c:pt idx="13">
                  <c:v>-7.9068875999999996E-2</c:v>
                </c:pt>
                <c:pt idx="14">
                  <c:v>-0.11013292700000001</c:v>
                </c:pt>
                <c:pt idx="15">
                  <c:v>-0.120053247</c:v>
                </c:pt>
              </c:numCache>
            </c:numRef>
          </c:val>
          <c:smooth val="1"/>
          <c:extLst>
            <c:ext xmlns:c16="http://schemas.microsoft.com/office/drawing/2014/chart" uri="{C3380CC4-5D6E-409C-BE32-E72D297353CC}">
              <c16:uniqueId val="{0000001A-85D1-423D-BC32-15BA1A7F4629}"/>
            </c:ext>
          </c:extLst>
        </c:ser>
        <c:dLbls>
          <c:showLegendKey val="0"/>
          <c:showVal val="0"/>
          <c:showCatName val="0"/>
          <c:showSerName val="0"/>
          <c:showPercent val="0"/>
          <c:showBubbleSize val="0"/>
        </c:dLbls>
        <c:marker val="1"/>
        <c:smooth val="0"/>
        <c:axId val="398554712"/>
        <c:axId val="323979544"/>
      </c:lineChart>
      <c:catAx>
        <c:axId val="398553928"/>
        <c:scaling>
          <c:orientation val="minMax"/>
        </c:scaling>
        <c:delete val="0"/>
        <c:axPos val="b"/>
        <c:numFmt formatCode="General" sourceLinked="1"/>
        <c:majorTickMark val="out"/>
        <c:minorTickMark val="none"/>
        <c:tickLblPos val="nextTo"/>
        <c:spPr>
          <a:ln w="4190">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98554320"/>
        <c:crossesAt val="50"/>
        <c:auto val="1"/>
        <c:lblAlgn val="ctr"/>
        <c:lblOffset val="100"/>
        <c:tickLblSkip val="1"/>
        <c:tickMarkSkip val="1"/>
        <c:noMultiLvlLbl val="0"/>
      </c:catAx>
      <c:valAx>
        <c:axId val="398554320"/>
        <c:scaling>
          <c:orientation val="minMax"/>
          <c:max val="160"/>
          <c:min val="100"/>
        </c:scaling>
        <c:delete val="0"/>
        <c:axPos val="l"/>
        <c:numFmt formatCode="\$#,##0_);[Red]\(\$#,##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98553928"/>
        <c:crosses val="autoZero"/>
        <c:crossBetween val="between"/>
        <c:majorUnit val="10"/>
      </c:valAx>
      <c:catAx>
        <c:axId val="398554712"/>
        <c:scaling>
          <c:orientation val="minMax"/>
        </c:scaling>
        <c:delete val="1"/>
        <c:axPos val="b"/>
        <c:numFmt formatCode="General" sourceLinked="1"/>
        <c:majorTickMark val="out"/>
        <c:minorTickMark val="none"/>
        <c:tickLblPos val="none"/>
        <c:crossAx val="323979544"/>
        <c:crosses val="autoZero"/>
        <c:auto val="1"/>
        <c:lblAlgn val="ctr"/>
        <c:lblOffset val="100"/>
        <c:noMultiLvlLbl val="0"/>
      </c:catAx>
      <c:valAx>
        <c:axId val="323979544"/>
        <c:scaling>
          <c:orientation val="minMax"/>
          <c:max val="0.35000000000000014"/>
          <c:min val="-0.15000000000000008"/>
        </c:scaling>
        <c:delete val="0"/>
        <c:axPos val="r"/>
        <c:numFmt formatCode="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98554712"/>
        <c:crosses val="max"/>
        <c:crossBetween val="between"/>
        <c:majorUnit val="0.05"/>
        <c:minorUnit val="2.5000000000000001E-2"/>
      </c:valAx>
      <c:spPr>
        <a:noFill/>
        <a:ln w="33517">
          <a:noFill/>
        </a:ln>
      </c:spPr>
    </c:plotArea>
    <c:legend>
      <c:legendPos val="r"/>
      <c:legendEntry>
        <c:idx val="0"/>
        <c:delete val="1"/>
      </c:legendEntry>
      <c:layout>
        <c:manualLayout>
          <c:xMode val="edge"/>
          <c:yMode val="edge"/>
          <c:x val="0.10691003911342895"/>
          <c:y val="0.93731343283582091"/>
          <c:w val="0.33376792698826613"/>
          <c:h val="6.5671641791044774E-2"/>
        </c:manualLayout>
      </c:layout>
      <c:overlay val="0"/>
      <c:spPr>
        <a:noFill/>
        <a:ln w="33517">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880" b="1" i="0" u="none" strike="noStrike" baseline="0">
          <a:solidFill>
            <a:srgbClr val="000000"/>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42843544031363E-2"/>
          <c:y val="4.1791044776119397E-2"/>
          <c:w val="0.84263308742123388"/>
          <c:h val="0.76119402985074625"/>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17">
              <a:noFill/>
            </a:ln>
          </c:spPr>
          <c:invertIfNegative val="0"/>
          <c:dPt>
            <c:idx val="12"/>
            <c:invertIfNegative val="0"/>
            <c:bubble3D val="0"/>
            <c:extLst>
              <c:ext xmlns:c16="http://schemas.microsoft.com/office/drawing/2014/chart" uri="{C3380CC4-5D6E-409C-BE32-E72D297353CC}">
                <c16:uniqueId val="{00000000-6849-4647-89A3-CE67319CA2C6}"/>
              </c:ext>
            </c:extLst>
          </c:dPt>
          <c:dPt>
            <c:idx val="13"/>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2-6849-4647-89A3-CE67319CA2C6}"/>
              </c:ext>
            </c:extLst>
          </c:dPt>
          <c:dPt>
            <c:idx val="14"/>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4-6849-4647-89A3-CE67319CA2C6}"/>
              </c:ext>
            </c:extLst>
          </c:dPt>
          <c:dPt>
            <c:idx val="15"/>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6-6849-4647-89A3-CE67319CA2C6}"/>
              </c:ext>
            </c:extLst>
          </c:dPt>
          <c:dLbls>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849-4647-89A3-CE67319CA2C6}"/>
                </c:ext>
              </c:extLst>
            </c:dLbl>
            <c:dLbl>
              <c:idx val="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849-4647-89A3-CE67319CA2C6}"/>
                </c:ext>
              </c:extLst>
            </c:dLbl>
            <c:numFmt formatCode="\$#,##0.0_);[Red]\(\$#,##0.0\)" sourceLinked="0"/>
            <c:spPr>
              <a:noFill/>
              <a:ln w="3351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2006-1</c:v>
                </c:pt>
                <c:pt idx="2">
                  <c:v>2</c:v>
                </c:pt>
                <c:pt idx="3">
                  <c:v>3</c:v>
                </c:pt>
                <c:pt idx="4">
                  <c:v>4</c:v>
                </c:pt>
                <c:pt idx="5">
                  <c:v>2007-1</c:v>
                </c:pt>
                <c:pt idx="6">
                  <c:v>2</c:v>
                </c:pt>
                <c:pt idx="7">
                  <c:v>3</c:v>
                </c:pt>
                <c:pt idx="8">
                  <c:v>4</c:v>
                </c:pt>
                <c:pt idx="9">
                  <c:v>2008-1</c:v>
                </c:pt>
                <c:pt idx="10">
                  <c:v>2</c:v>
                </c:pt>
                <c:pt idx="11">
                  <c:v>3</c:v>
                </c:pt>
                <c:pt idx="12">
                  <c:v>4</c:v>
                </c:pt>
                <c:pt idx="13">
                  <c:v>2009-1 </c:v>
                </c:pt>
                <c:pt idx="14">
                  <c:v>2</c:v>
                </c:pt>
                <c:pt idx="15">
                  <c:v>3</c:v>
                </c:pt>
              </c:strCache>
            </c:strRef>
          </c:cat>
          <c:val>
            <c:numRef>
              <c:f>Sheet1!$B$2:$B$17</c:f>
              <c:numCache>
                <c:formatCode>General</c:formatCode>
                <c:ptCount val="16"/>
                <c:pt idx="0">
                  <c:v>131.1</c:v>
                </c:pt>
                <c:pt idx="1">
                  <c:v>136.5</c:v>
                </c:pt>
                <c:pt idx="2">
                  <c:v>141.80000000000001</c:v>
                </c:pt>
                <c:pt idx="3">
                  <c:v>144.4</c:v>
                </c:pt>
                <c:pt idx="4">
                  <c:v>144.9</c:v>
                </c:pt>
                <c:pt idx="5">
                  <c:v>146.1</c:v>
                </c:pt>
                <c:pt idx="6">
                  <c:v>147.4</c:v>
                </c:pt>
                <c:pt idx="7">
                  <c:v>144.4</c:v>
                </c:pt>
                <c:pt idx="8">
                  <c:v>139.1</c:v>
                </c:pt>
                <c:pt idx="9">
                  <c:v>134.80000000000001</c:v>
                </c:pt>
                <c:pt idx="10">
                  <c:v>128.69999999999999</c:v>
                </c:pt>
                <c:pt idx="11">
                  <c:v>124.5</c:v>
                </c:pt>
                <c:pt idx="12">
                  <c:v>122.6</c:v>
                </c:pt>
                <c:pt idx="13">
                  <c:v>121.3</c:v>
                </c:pt>
                <c:pt idx="14">
                  <c:v>113.2</c:v>
                </c:pt>
                <c:pt idx="15">
                  <c:v>109.5</c:v>
                </c:pt>
              </c:numCache>
            </c:numRef>
          </c:val>
          <c:extLst>
            <c:ext xmlns:c16="http://schemas.microsoft.com/office/drawing/2014/chart" uri="{C3380CC4-5D6E-409C-BE32-E72D297353CC}">
              <c16:uniqueId val="{00000009-6849-4647-89A3-CE67319CA2C6}"/>
            </c:ext>
          </c:extLst>
        </c:ser>
        <c:dLbls>
          <c:showLegendKey val="0"/>
          <c:showVal val="0"/>
          <c:showCatName val="0"/>
          <c:showSerName val="0"/>
          <c:showPercent val="0"/>
          <c:showBubbleSize val="0"/>
        </c:dLbls>
        <c:gapWidth val="50"/>
        <c:axId val="405683696"/>
        <c:axId val="405684088"/>
      </c:barChart>
      <c:lineChart>
        <c:grouping val="standard"/>
        <c:varyColors val="0"/>
        <c:ser>
          <c:idx val="1"/>
          <c:order val="1"/>
          <c:tx>
            <c:strRef>
              <c:f>Sheet1!$C$1</c:f>
              <c:strCache>
                <c:ptCount val="1"/>
                <c:pt idx="0">
                  <c:v>US Census Bureau</c:v>
                </c:pt>
              </c:strCache>
            </c:strRef>
          </c:tx>
          <c:spPr>
            <a:ln w="33517">
              <a:solidFill>
                <a:schemeClr val="accent1"/>
              </a:solidFill>
              <a:prstDash val="solid"/>
            </a:ln>
          </c:spPr>
          <c:marker>
            <c:symbol val="circle"/>
            <c:size val="7"/>
            <c:spPr>
              <a:solidFill>
                <a:schemeClr val="accent1"/>
              </a:solidFill>
              <a:ln>
                <a:solidFill>
                  <a:srgbClr val="FFFFFF"/>
                </a:solidFill>
                <a:prstDash val="solid"/>
              </a:ln>
            </c:spPr>
          </c:marker>
          <c:dLbls>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849-4647-89A3-CE67319CA2C6}"/>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849-4647-89A3-CE67319CA2C6}"/>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849-4647-89A3-CE67319CA2C6}"/>
                </c:ext>
              </c:extLst>
            </c:dLbl>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849-4647-89A3-CE67319CA2C6}"/>
                </c:ext>
              </c:extLst>
            </c:dLbl>
            <c:dLbl>
              <c:idx val="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849-4647-89A3-CE67319CA2C6}"/>
                </c:ext>
              </c:extLst>
            </c:dLbl>
            <c:dLbl>
              <c:idx val="12"/>
              <c:delete val="1"/>
              <c:extLst>
                <c:ext xmlns:c15="http://schemas.microsoft.com/office/drawing/2012/chart" uri="{CE6537A1-D6FC-4f65-9D91-7224C49458BB}"/>
                <c:ext xmlns:c16="http://schemas.microsoft.com/office/drawing/2014/chart" uri="{C3380CC4-5D6E-409C-BE32-E72D297353CC}">
                  <c16:uniqueId val="{0000000F-6849-4647-89A3-CE67319CA2C6}"/>
                </c:ext>
              </c:extLst>
            </c:dLbl>
            <c:numFmt formatCode="0.0%" sourceLinked="0"/>
            <c:spPr>
              <a:noFill/>
              <a:ln w="3351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2006-1</c:v>
                </c:pt>
                <c:pt idx="2">
                  <c:v>2</c:v>
                </c:pt>
                <c:pt idx="3">
                  <c:v>3</c:v>
                </c:pt>
                <c:pt idx="4">
                  <c:v>4</c:v>
                </c:pt>
                <c:pt idx="5">
                  <c:v>2007-1</c:v>
                </c:pt>
                <c:pt idx="6">
                  <c:v>2</c:v>
                </c:pt>
                <c:pt idx="7">
                  <c:v>3</c:v>
                </c:pt>
                <c:pt idx="8">
                  <c:v>4</c:v>
                </c:pt>
                <c:pt idx="9">
                  <c:v>2008-1</c:v>
                </c:pt>
                <c:pt idx="10">
                  <c:v>2</c:v>
                </c:pt>
                <c:pt idx="11">
                  <c:v>3</c:v>
                </c:pt>
                <c:pt idx="12">
                  <c:v>4</c:v>
                </c:pt>
                <c:pt idx="13">
                  <c:v>2009-1 </c:v>
                </c:pt>
                <c:pt idx="14">
                  <c:v>2</c:v>
                </c:pt>
                <c:pt idx="15">
                  <c:v>3</c:v>
                </c:pt>
              </c:strCache>
            </c:strRef>
          </c:cat>
          <c:val>
            <c:numRef>
              <c:f>Sheet1!$C$2:$C$17</c:f>
              <c:numCache>
                <c:formatCode>General</c:formatCode>
                <c:ptCount val="16"/>
                <c:pt idx="0">
                  <c:v>0.135989047</c:v>
                </c:pt>
                <c:pt idx="1">
                  <c:v>0.159915364</c:v>
                </c:pt>
                <c:pt idx="2">
                  <c:v>0.17607245899999999</c:v>
                </c:pt>
                <c:pt idx="3">
                  <c:v>0.14818113899999999</c:v>
                </c:pt>
                <c:pt idx="4">
                  <c:v>0.10556708300000001</c:v>
                </c:pt>
                <c:pt idx="5">
                  <c:v>7.0124541999999998E-2</c:v>
                </c:pt>
                <c:pt idx="6">
                  <c:v>3.9840047000000003E-2</c:v>
                </c:pt>
                <c:pt idx="7">
                  <c:v>2.2165299999999999E-4</c:v>
                </c:pt>
                <c:pt idx="8">
                  <c:v>-4.0205339E-2</c:v>
                </c:pt>
                <c:pt idx="9">
                  <c:v>-7.7482336999999998E-2</c:v>
                </c:pt>
                <c:pt idx="10">
                  <c:v>-0.12734585400000001</c:v>
                </c:pt>
                <c:pt idx="11">
                  <c:v>-0.13762274799999999</c:v>
                </c:pt>
                <c:pt idx="12">
                  <c:v>-0.118768216</c:v>
                </c:pt>
              </c:numCache>
            </c:numRef>
          </c:val>
          <c:smooth val="1"/>
          <c:extLst>
            <c:ext xmlns:c16="http://schemas.microsoft.com/office/drawing/2014/chart" uri="{C3380CC4-5D6E-409C-BE32-E72D297353CC}">
              <c16:uniqueId val="{00000010-6849-4647-89A3-CE67319CA2C6}"/>
            </c:ext>
          </c:extLst>
        </c:ser>
        <c:ser>
          <c:idx val="2"/>
          <c:order val="2"/>
          <c:tx>
            <c:strRef>
              <c:f>Sheet1!$D$1</c:f>
              <c:strCache>
                <c:ptCount val="1"/>
                <c:pt idx="0">
                  <c:v>LIRA</c:v>
                </c:pt>
              </c:strCache>
            </c:strRef>
          </c:tx>
          <c:spPr>
            <a:ln w="33517">
              <a:solidFill>
                <a:srgbClr val="000000"/>
              </a:solidFill>
              <a:prstDash val="solid"/>
            </a:ln>
          </c:spPr>
          <c:marker>
            <c:symbol val="triangle"/>
            <c:size val="7"/>
            <c:spPr>
              <a:solidFill>
                <a:srgbClr val="000000"/>
              </a:solidFill>
              <a:ln>
                <a:solidFill>
                  <a:srgbClr val="FFFFFF"/>
                </a:solidFill>
                <a:prstDash val="solid"/>
              </a:ln>
            </c:spPr>
          </c:marker>
          <c:dPt>
            <c:idx val="11"/>
            <c:marker>
              <c:symbol val="none"/>
            </c:marker>
            <c:bubble3D val="0"/>
            <c:extLst>
              <c:ext xmlns:c16="http://schemas.microsoft.com/office/drawing/2014/chart" uri="{C3380CC4-5D6E-409C-BE32-E72D297353CC}">
                <c16:uniqueId val="{00000011-6849-4647-89A3-CE67319CA2C6}"/>
              </c:ext>
            </c:extLst>
          </c:dPt>
          <c:dPt>
            <c:idx val="12"/>
            <c:marker>
              <c:symbol val="none"/>
            </c:marker>
            <c:bubble3D val="0"/>
            <c:extLst>
              <c:ext xmlns:c16="http://schemas.microsoft.com/office/drawing/2014/chart" uri="{C3380CC4-5D6E-409C-BE32-E72D297353CC}">
                <c16:uniqueId val="{00000012-6849-4647-89A3-CE67319CA2C6}"/>
              </c:ext>
            </c:extLst>
          </c:dPt>
          <c:dLbls>
            <c:dLbl>
              <c:idx val="11"/>
              <c:delete val="1"/>
              <c:extLst>
                <c:ext xmlns:c15="http://schemas.microsoft.com/office/drawing/2012/chart" uri="{CE6537A1-D6FC-4f65-9D91-7224C49458BB}"/>
                <c:ext xmlns:c16="http://schemas.microsoft.com/office/drawing/2014/chart" uri="{C3380CC4-5D6E-409C-BE32-E72D297353CC}">
                  <c16:uniqueId val="{00000011-6849-4647-89A3-CE67319CA2C6}"/>
                </c:ext>
              </c:extLst>
            </c:dLbl>
            <c:dLbl>
              <c:idx val="12"/>
              <c:tx>
                <c:rich>
                  <a:bodyPr/>
                  <a:lstStyle/>
                  <a:p>
                    <a:pPr>
                      <a:defRPr sz="1000" b="1" i="0" u="none" strike="noStrike" baseline="0">
                        <a:solidFill>
                          <a:srgbClr val="000000"/>
                        </a:solidFill>
                        <a:latin typeface="Arial"/>
                        <a:ea typeface="Arial"/>
                        <a:cs typeface="Arial"/>
                      </a:defRPr>
                    </a:pPr>
                    <a:r>
                      <a:rPr lang="en-US" sz="1000"/>
                      <a:t>-11.9%</a:t>
                    </a:r>
                  </a:p>
                </c:rich>
              </c:tx>
              <c:spPr>
                <a:noFill/>
                <a:ln w="33517">
                  <a:noFill/>
                </a:ln>
              </c:spPr>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6849-4647-89A3-CE67319CA2C6}"/>
                </c:ext>
              </c:extLst>
            </c:dLbl>
            <c:numFmt formatCode="0.0%" sourceLinked="0"/>
            <c:spPr>
              <a:noFill/>
              <a:ln w="3351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2006-1</c:v>
                </c:pt>
                <c:pt idx="2">
                  <c:v>2</c:v>
                </c:pt>
                <c:pt idx="3">
                  <c:v>3</c:v>
                </c:pt>
                <c:pt idx="4">
                  <c:v>4</c:v>
                </c:pt>
                <c:pt idx="5">
                  <c:v>2007-1</c:v>
                </c:pt>
                <c:pt idx="6">
                  <c:v>2</c:v>
                </c:pt>
                <c:pt idx="7">
                  <c:v>3</c:v>
                </c:pt>
                <c:pt idx="8">
                  <c:v>4</c:v>
                </c:pt>
                <c:pt idx="9">
                  <c:v>2008-1</c:v>
                </c:pt>
                <c:pt idx="10">
                  <c:v>2</c:v>
                </c:pt>
                <c:pt idx="11">
                  <c:v>3</c:v>
                </c:pt>
                <c:pt idx="12">
                  <c:v>4</c:v>
                </c:pt>
                <c:pt idx="13">
                  <c:v>2009-1 </c:v>
                </c:pt>
                <c:pt idx="14">
                  <c:v>2</c:v>
                </c:pt>
                <c:pt idx="15">
                  <c:v>3</c:v>
                </c:pt>
              </c:strCache>
            </c:strRef>
          </c:cat>
          <c:val>
            <c:numRef>
              <c:f>Sheet1!$D$2:$D$17</c:f>
              <c:numCache>
                <c:formatCode>General</c:formatCode>
                <c:ptCount val="16"/>
                <c:pt idx="12">
                  <c:v>-0.118768216</c:v>
                </c:pt>
                <c:pt idx="13">
                  <c:v>-9.9913684000000003E-2</c:v>
                </c:pt>
                <c:pt idx="14">
                  <c:v>-0.12033553800000001</c:v>
                </c:pt>
                <c:pt idx="15">
                  <c:v>-0.12084099600000001</c:v>
                </c:pt>
              </c:numCache>
            </c:numRef>
          </c:val>
          <c:smooth val="1"/>
          <c:extLst>
            <c:ext xmlns:c16="http://schemas.microsoft.com/office/drawing/2014/chart" uri="{C3380CC4-5D6E-409C-BE32-E72D297353CC}">
              <c16:uniqueId val="{00000013-6849-4647-89A3-CE67319CA2C6}"/>
            </c:ext>
          </c:extLst>
        </c:ser>
        <c:dLbls>
          <c:showLegendKey val="0"/>
          <c:showVal val="0"/>
          <c:showCatName val="0"/>
          <c:showSerName val="0"/>
          <c:showPercent val="0"/>
          <c:showBubbleSize val="0"/>
        </c:dLbls>
        <c:marker val="1"/>
        <c:smooth val="0"/>
        <c:axId val="405684480"/>
        <c:axId val="405684872"/>
      </c:lineChart>
      <c:catAx>
        <c:axId val="405683696"/>
        <c:scaling>
          <c:orientation val="minMax"/>
        </c:scaling>
        <c:delete val="0"/>
        <c:axPos val="b"/>
        <c:numFmt formatCode="General" sourceLinked="1"/>
        <c:majorTickMark val="out"/>
        <c:minorTickMark val="none"/>
        <c:tickLblPos val="nextTo"/>
        <c:spPr>
          <a:ln w="4190">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5684088"/>
        <c:crossesAt val="50"/>
        <c:auto val="1"/>
        <c:lblAlgn val="ctr"/>
        <c:lblOffset val="100"/>
        <c:tickLblSkip val="1"/>
        <c:tickMarkSkip val="1"/>
        <c:noMultiLvlLbl val="0"/>
      </c:catAx>
      <c:valAx>
        <c:axId val="405684088"/>
        <c:scaling>
          <c:orientation val="minMax"/>
          <c:max val="160"/>
          <c:min val="100"/>
        </c:scaling>
        <c:delete val="0"/>
        <c:axPos val="l"/>
        <c:numFmt formatCode="\$#,##0_);[Red]\(\$#,##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5683696"/>
        <c:crosses val="autoZero"/>
        <c:crossBetween val="between"/>
        <c:majorUnit val="10"/>
      </c:valAx>
      <c:catAx>
        <c:axId val="405684480"/>
        <c:scaling>
          <c:orientation val="minMax"/>
        </c:scaling>
        <c:delete val="1"/>
        <c:axPos val="b"/>
        <c:numFmt formatCode="General" sourceLinked="1"/>
        <c:majorTickMark val="out"/>
        <c:minorTickMark val="none"/>
        <c:tickLblPos val="none"/>
        <c:crossAx val="405684872"/>
        <c:crosses val="autoZero"/>
        <c:auto val="1"/>
        <c:lblAlgn val="ctr"/>
        <c:lblOffset val="100"/>
        <c:noMultiLvlLbl val="0"/>
      </c:catAx>
      <c:valAx>
        <c:axId val="405684872"/>
        <c:scaling>
          <c:orientation val="minMax"/>
          <c:max val="0.35000000000000014"/>
          <c:min val="-0.15000000000000008"/>
        </c:scaling>
        <c:delete val="0"/>
        <c:axPos val="r"/>
        <c:numFmt formatCode="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5684480"/>
        <c:crosses val="max"/>
        <c:crossBetween val="between"/>
        <c:majorUnit val="0.05"/>
        <c:minorUnit val="2.5000000000000001E-2"/>
      </c:valAx>
      <c:spPr>
        <a:noFill/>
        <a:ln w="33517">
          <a:noFill/>
        </a:ln>
      </c:spPr>
    </c:plotArea>
    <c:legend>
      <c:legendPos val="r"/>
      <c:legendEntry>
        <c:idx val="0"/>
        <c:delete val="1"/>
      </c:legendEntry>
      <c:layout>
        <c:manualLayout>
          <c:xMode val="edge"/>
          <c:yMode val="edge"/>
          <c:x val="0.10691003911342895"/>
          <c:y val="0.93731343283582091"/>
          <c:w val="0.33376792698826613"/>
          <c:h val="6.5671641791044774E-2"/>
        </c:manualLayout>
      </c:layout>
      <c:overlay val="0"/>
      <c:spPr>
        <a:noFill/>
        <a:ln w="33517">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880" b="1" i="0" u="none" strike="noStrike" baseline="0">
          <a:solidFill>
            <a:srgbClr val="000000"/>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82720622471467E-2"/>
          <c:y val="4.1791044776119397E-2"/>
          <c:w val="0.83474872474055062"/>
          <c:h val="0.76119402985074625"/>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17">
              <a:noFill/>
            </a:ln>
          </c:spPr>
          <c:invertIfNegative val="0"/>
          <c:dPt>
            <c:idx val="13"/>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1-CECC-43E6-8363-C8686275DCD2}"/>
              </c:ext>
            </c:extLst>
          </c:dPt>
          <c:dPt>
            <c:idx val="14"/>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3-CECC-43E6-8363-C8686275DCD2}"/>
              </c:ext>
            </c:extLst>
          </c:dPt>
          <c:dPt>
            <c:idx val="15"/>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5-CECC-43E6-8363-C8686275DCD2}"/>
              </c:ext>
            </c:extLst>
          </c:dPt>
          <c:dLbls>
            <c:numFmt formatCode="\$#,##0.0_);[Red]\(\$#,##0.0\)" sourceLinked="0"/>
            <c:spPr>
              <a:noFill/>
              <a:ln w="3351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2006-1</c:v>
                </c:pt>
                <c:pt idx="1">
                  <c:v>2</c:v>
                </c:pt>
                <c:pt idx="2">
                  <c:v>3</c:v>
                </c:pt>
                <c:pt idx="3">
                  <c:v>4</c:v>
                </c:pt>
                <c:pt idx="4">
                  <c:v>2007-1</c:v>
                </c:pt>
                <c:pt idx="5">
                  <c:v>2</c:v>
                </c:pt>
                <c:pt idx="6">
                  <c:v>3</c:v>
                </c:pt>
                <c:pt idx="7">
                  <c:v>4</c:v>
                </c:pt>
                <c:pt idx="8">
                  <c:v>2008-1</c:v>
                </c:pt>
                <c:pt idx="9">
                  <c:v>2</c:v>
                </c:pt>
                <c:pt idx="10">
                  <c:v>3</c:v>
                </c:pt>
                <c:pt idx="11">
                  <c:v>4</c:v>
                </c:pt>
                <c:pt idx="12">
                  <c:v>2009-1 </c:v>
                </c:pt>
                <c:pt idx="13">
                  <c:v>2</c:v>
                </c:pt>
                <c:pt idx="14">
                  <c:v>3</c:v>
                </c:pt>
                <c:pt idx="15">
                  <c:v>4</c:v>
                </c:pt>
              </c:strCache>
            </c:strRef>
          </c:cat>
          <c:val>
            <c:numRef>
              <c:f>Sheet1!$B$2:$B$17</c:f>
              <c:numCache>
                <c:formatCode>General</c:formatCode>
                <c:ptCount val="16"/>
                <c:pt idx="0">
                  <c:v>136.5</c:v>
                </c:pt>
                <c:pt idx="1">
                  <c:v>141.80000000000001</c:v>
                </c:pt>
                <c:pt idx="2">
                  <c:v>144.4</c:v>
                </c:pt>
                <c:pt idx="3">
                  <c:v>144.9</c:v>
                </c:pt>
                <c:pt idx="4">
                  <c:v>146.1</c:v>
                </c:pt>
                <c:pt idx="5">
                  <c:v>147.4</c:v>
                </c:pt>
                <c:pt idx="6">
                  <c:v>144.4</c:v>
                </c:pt>
                <c:pt idx="7">
                  <c:v>139.1</c:v>
                </c:pt>
                <c:pt idx="8">
                  <c:v>134.80000000000001</c:v>
                </c:pt>
                <c:pt idx="9">
                  <c:v>128.69999999999999</c:v>
                </c:pt>
                <c:pt idx="10">
                  <c:v>124.5</c:v>
                </c:pt>
                <c:pt idx="11">
                  <c:v>125.7</c:v>
                </c:pt>
                <c:pt idx="12">
                  <c:v>124.6</c:v>
                </c:pt>
                <c:pt idx="13">
                  <c:v>114.4</c:v>
                </c:pt>
                <c:pt idx="14">
                  <c:v>109.5</c:v>
                </c:pt>
                <c:pt idx="15">
                  <c:v>110.2</c:v>
                </c:pt>
              </c:numCache>
            </c:numRef>
          </c:val>
          <c:extLst>
            <c:ext xmlns:c16="http://schemas.microsoft.com/office/drawing/2014/chart" uri="{C3380CC4-5D6E-409C-BE32-E72D297353CC}">
              <c16:uniqueId val="{00000006-CECC-43E6-8363-C8686275DCD2}"/>
            </c:ext>
          </c:extLst>
        </c:ser>
        <c:dLbls>
          <c:showLegendKey val="0"/>
          <c:showVal val="0"/>
          <c:showCatName val="0"/>
          <c:showSerName val="0"/>
          <c:showPercent val="0"/>
          <c:showBubbleSize val="0"/>
        </c:dLbls>
        <c:gapWidth val="50"/>
        <c:axId val="405686832"/>
        <c:axId val="405687224"/>
      </c:barChart>
      <c:lineChart>
        <c:grouping val="standard"/>
        <c:varyColors val="0"/>
        <c:ser>
          <c:idx val="1"/>
          <c:order val="1"/>
          <c:tx>
            <c:strRef>
              <c:f>Sheet1!$C$1</c:f>
              <c:strCache>
                <c:ptCount val="1"/>
                <c:pt idx="0">
                  <c:v>US Census Bureau</c:v>
                </c:pt>
              </c:strCache>
            </c:strRef>
          </c:tx>
          <c:spPr>
            <a:ln w="33517">
              <a:solidFill>
                <a:srgbClr val="000000"/>
              </a:solidFill>
              <a:prstDash val="solid"/>
            </a:ln>
          </c:spPr>
          <c:marker>
            <c:symbol val="circle"/>
            <c:size val="7"/>
            <c:spPr>
              <a:solidFill>
                <a:srgbClr val="000000"/>
              </a:solidFill>
              <a:ln>
                <a:solidFill>
                  <a:srgbClr val="FFFFFF"/>
                </a:solidFill>
                <a:prstDash val="solid"/>
              </a:ln>
            </c:spPr>
          </c:marker>
          <c:dPt>
            <c:idx val="13"/>
            <c:marker>
              <c:symbol val="none"/>
            </c:marker>
            <c:bubble3D val="0"/>
            <c:extLst>
              <c:ext xmlns:c16="http://schemas.microsoft.com/office/drawing/2014/chart" uri="{C3380CC4-5D6E-409C-BE32-E72D297353CC}">
                <c16:uniqueId val="{00000007-CECC-43E6-8363-C8686275DCD2}"/>
              </c:ext>
            </c:extLst>
          </c:dPt>
          <c:dPt>
            <c:idx val="14"/>
            <c:marker>
              <c:symbol val="none"/>
            </c:marker>
            <c:bubble3D val="0"/>
            <c:extLst>
              <c:ext xmlns:c16="http://schemas.microsoft.com/office/drawing/2014/chart" uri="{C3380CC4-5D6E-409C-BE32-E72D297353CC}">
                <c16:uniqueId val="{00000008-CECC-43E6-8363-C8686275DCD2}"/>
              </c:ext>
            </c:extLst>
          </c:dPt>
          <c:dPt>
            <c:idx val="15"/>
            <c:marker>
              <c:symbol val="none"/>
            </c:marker>
            <c:bubble3D val="0"/>
            <c:extLst>
              <c:ext xmlns:c16="http://schemas.microsoft.com/office/drawing/2014/chart" uri="{C3380CC4-5D6E-409C-BE32-E72D297353CC}">
                <c16:uniqueId val="{00000009-CECC-43E6-8363-C8686275DCD2}"/>
              </c:ext>
            </c:extLst>
          </c:dPt>
          <c:cat>
            <c:strRef>
              <c:f>Sheet1!$A$2:$A$17</c:f>
              <c:strCache>
                <c:ptCount val="16"/>
                <c:pt idx="0">
                  <c:v>2006-1</c:v>
                </c:pt>
                <c:pt idx="1">
                  <c:v>2</c:v>
                </c:pt>
                <c:pt idx="2">
                  <c:v>3</c:v>
                </c:pt>
                <c:pt idx="3">
                  <c:v>4</c:v>
                </c:pt>
                <c:pt idx="4">
                  <c:v>2007-1</c:v>
                </c:pt>
                <c:pt idx="5">
                  <c:v>2</c:v>
                </c:pt>
                <c:pt idx="6">
                  <c:v>3</c:v>
                </c:pt>
                <c:pt idx="7">
                  <c:v>4</c:v>
                </c:pt>
                <c:pt idx="8">
                  <c:v>2008-1</c:v>
                </c:pt>
                <c:pt idx="9">
                  <c:v>2</c:v>
                </c:pt>
                <c:pt idx="10">
                  <c:v>3</c:v>
                </c:pt>
                <c:pt idx="11">
                  <c:v>4</c:v>
                </c:pt>
                <c:pt idx="12">
                  <c:v>2009-1 </c:v>
                </c:pt>
                <c:pt idx="13">
                  <c:v>2</c:v>
                </c:pt>
                <c:pt idx="14">
                  <c:v>3</c:v>
                </c:pt>
                <c:pt idx="15">
                  <c:v>4</c:v>
                </c:pt>
              </c:strCache>
            </c:strRef>
          </c:cat>
          <c:val>
            <c:numRef>
              <c:f>Sheet1!$C$2:$C$17</c:f>
              <c:numCache>
                <c:formatCode>General</c:formatCode>
                <c:ptCount val="16"/>
                <c:pt idx="0">
                  <c:v>0.159915</c:v>
                </c:pt>
                <c:pt idx="1">
                  <c:v>0.17607200000000001</c:v>
                </c:pt>
                <c:pt idx="2">
                  <c:v>0.14818100000000001</c:v>
                </c:pt>
                <c:pt idx="3">
                  <c:v>0.10556699999999999</c:v>
                </c:pt>
                <c:pt idx="4">
                  <c:v>7.0125000000000007E-2</c:v>
                </c:pt>
                <c:pt idx="5">
                  <c:v>3.984E-2</c:v>
                </c:pt>
                <c:pt idx="6">
                  <c:v>2.22E-4</c:v>
                </c:pt>
                <c:pt idx="7">
                  <c:v>-4.0197999999999998E-2</c:v>
                </c:pt>
                <c:pt idx="8">
                  <c:v>-7.7475000000000002E-2</c:v>
                </c:pt>
                <c:pt idx="9">
                  <c:v>-0.12733900000000001</c:v>
                </c:pt>
                <c:pt idx="10">
                  <c:v>-0.13761599999999999</c:v>
                </c:pt>
                <c:pt idx="11">
                  <c:v>-9.6610000000000001E-2</c:v>
                </c:pt>
                <c:pt idx="12">
                  <c:v>-7.5253E-2</c:v>
                </c:pt>
                <c:pt idx="13">
                  <c:v>-0.110638</c:v>
                </c:pt>
                <c:pt idx="14">
                  <c:v>-0.12052400000000001</c:v>
                </c:pt>
                <c:pt idx="15">
                  <c:v>-0.123269</c:v>
                </c:pt>
              </c:numCache>
            </c:numRef>
          </c:val>
          <c:smooth val="1"/>
          <c:extLst>
            <c:ext xmlns:c16="http://schemas.microsoft.com/office/drawing/2014/chart" uri="{C3380CC4-5D6E-409C-BE32-E72D297353CC}">
              <c16:uniqueId val="{0000000A-CECC-43E6-8363-C8686275DCD2}"/>
            </c:ext>
          </c:extLst>
        </c:ser>
        <c:ser>
          <c:idx val="2"/>
          <c:order val="2"/>
          <c:tx>
            <c:strRef>
              <c:f>Sheet1!$D$1</c:f>
              <c:strCache>
                <c:ptCount val="1"/>
                <c:pt idx="0">
                  <c:v>LIRA</c:v>
                </c:pt>
              </c:strCache>
            </c:strRef>
          </c:tx>
          <c:spPr>
            <a:ln w="33517">
              <a:solidFill>
                <a:srgbClr val="000000"/>
              </a:solidFill>
              <a:prstDash val="solid"/>
            </a:ln>
          </c:spPr>
          <c:marker>
            <c:symbol val="triangle"/>
            <c:size val="7"/>
            <c:spPr>
              <a:solidFill>
                <a:srgbClr val="000000"/>
              </a:solidFill>
              <a:ln>
                <a:solidFill>
                  <a:srgbClr val="FFFFFF"/>
                </a:solidFill>
                <a:prstDash val="solid"/>
              </a:ln>
            </c:spPr>
          </c:marker>
          <c:dPt>
            <c:idx val="0"/>
            <c:marker>
              <c:symbol val="none"/>
            </c:marker>
            <c:bubble3D val="0"/>
            <c:extLst>
              <c:ext xmlns:c16="http://schemas.microsoft.com/office/drawing/2014/chart" uri="{C3380CC4-5D6E-409C-BE32-E72D297353CC}">
                <c16:uniqueId val="{0000000B-CECC-43E6-8363-C8686275DCD2}"/>
              </c:ext>
            </c:extLst>
          </c:dPt>
          <c:dPt>
            <c:idx val="1"/>
            <c:marker>
              <c:symbol val="none"/>
            </c:marker>
            <c:bubble3D val="0"/>
            <c:extLst>
              <c:ext xmlns:c16="http://schemas.microsoft.com/office/drawing/2014/chart" uri="{C3380CC4-5D6E-409C-BE32-E72D297353CC}">
                <c16:uniqueId val="{0000000C-CECC-43E6-8363-C8686275DCD2}"/>
              </c:ext>
            </c:extLst>
          </c:dPt>
          <c:dPt>
            <c:idx val="2"/>
            <c:marker>
              <c:symbol val="none"/>
            </c:marker>
            <c:bubble3D val="0"/>
            <c:extLst>
              <c:ext xmlns:c16="http://schemas.microsoft.com/office/drawing/2014/chart" uri="{C3380CC4-5D6E-409C-BE32-E72D297353CC}">
                <c16:uniqueId val="{0000000D-CECC-43E6-8363-C8686275DCD2}"/>
              </c:ext>
            </c:extLst>
          </c:dPt>
          <c:dPt>
            <c:idx val="3"/>
            <c:marker>
              <c:symbol val="none"/>
            </c:marker>
            <c:bubble3D val="0"/>
            <c:extLst>
              <c:ext xmlns:c16="http://schemas.microsoft.com/office/drawing/2014/chart" uri="{C3380CC4-5D6E-409C-BE32-E72D297353CC}">
                <c16:uniqueId val="{0000000E-CECC-43E6-8363-C8686275DCD2}"/>
              </c:ext>
            </c:extLst>
          </c:dPt>
          <c:dPt>
            <c:idx val="4"/>
            <c:marker>
              <c:symbol val="none"/>
            </c:marker>
            <c:bubble3D val="0"/>
            <c:extLst>
              <c:ext xmlns:c16="http://schemas.microsoft.com/office/drawing/2014/chart" uri="{C3380CC4-5D6E-409C-BE32-E72D297353CC}">
                <c16:uniqueId val="{0000000F-CECC-43E6-8363-C8686275DCD2}"/>
              </c:ext>
            </c:extLst>
          </c:dPt>
          <c:dPt>
            <c:idx val="5"/>
            <c:marker>
              <c:symbol val="none"/>
            </c:marker>
            <c:bubble3D val="0"/>
            <c:extLst>
              <c:ext xmlns:c16="http://schemas.microsoft.com/office/drawing/2014/chart" uri="{C3380CC4-5D6E-409C-BE32-E72D297353CC}">
                <c16:uniqueId val="{00000010-CECC-43E6-8363-C8686275DCD2}"/>
              </c:ext>
            </c:extLst>
          </c:dPt>
          <c:dPt>
            <c:idx val="6"/>
            <c:marker>
              <c:symbol val="none"/>
            </c:marker>
            <c:bubble3D val="0"/>
            <c:extLst>
              <c:ext xmlns:c16="http://schemas.microsoft.com/office/drawing/2014/chart" uri="{C3380CC4-5D6E-409C-BE32-E72D297353CC}">
                <c16:uniqueId val="{00000011-CECC-43E6-8363-C8686275DCD2}"/>
              </c:ext>
            </c:extLst>
          </c:dPt>
          <c:dPt>
            <c:idx val="7"/>
            <c:marker>
              <c:symbol val="none"/>
            </c:marker>
            <c:bubble3D val="0"/>
            <c:extLst>
              <c:ext xmlns:c16="http://schemas.microsoft.com/office/drawing/2014/chart" uri="{C3380CC4-5D6E-409C-BE32-E72D297353CC}">
                <c16:uniqueId val="{00000012-CECC-43E6-8363-C8686275DCD2}"/>
              </c:ext>
            </c:extLst>
          </c:dPt>
          <c:dPt>
            <c:idx val="8"/>
            <c:marker>
              <c:symbol val="none"/>
            </c:marker>
            <c:bubble3D val="0"/>
            <c:extLst>
              <c:ext xmlns:c16="http://schemas.microsoft.com/office/drawing/2014/chart" uri="{C3380CC4-5D6E-409C-BE32-E72D297353CC}">
                <c16:uniqueId val="{00000013-CECC-43E6-8363-C8686275DCD2}"/>
              </c:ext>
            </c:extLst>
          </c:dPt>
          <c:dPt>
            <c:idx val="9"/>
            <c:marker>
              <c:symbol val="none"/>
            </c:marker>
            <c:bubble3D val="0"/>
            <c:extLst>
              <c:ext xmlns:c16="http://schemas.microsoft.com/office/drawing/2014/chart" uri="{C3380CC4-5D6E-409C-BE32-E72D297353CC}">
                <c16:uniqueId val="{00000014-CECC-43E6-8363-C8686275DCD2}"/>
              </c:ext>
            </c:extLst>
          </c:dPt>
          <c:dPt>
            <c:idx val="10"/>
            <c:marker>
              <c:symbol val="none"/>
            </c:marker>
            <c:bubble3D val="0"/>
            <c:extLst>
              <c:ext xmlns:c16="http://schemas.microsoft.com/office/drawing/2014/chart" uri="{C3380CC4-5D6E-409C-BE32-E72D297353CC}">
                <c16:uniqueId val="{00000015-CECC-43E6-8363-C8686275DCD2}"/>
              </c:ext>
            </c:extLst>
          </c:dPt>
          <c:dPt>
            <c:idx val="11"/>
            <c:marker>
              <c:symbol val="none"/>
            </c:marker>
            <c:bubble3D val="0"/>
            <c:extLst>
              <c:ext xmlns:c16="http://schemas.microsoft.com/office/drawing/2014/chart" uri="{C3380CC4-5D6E-409C-BE32-E72D297353CC}">
                <c16:uniqueId val="{00000016-CECC-43E6-8363-C8686275DCD2}"/>
              </c:ext>
            </c:extLst>
          </c:dPt>
          <c:dPt>
            <c:idx val="12"/>
            <c:marker>
              <c:symbol val="none"/>
            </c:marker>
            <c:bubble3D val="0"/>
            <c:extLst>
              <c:ext xmlns:c16="http://schemas.microsoft.com/office/drawing/2014/chart" uri="{C3380CC4-5D6E-409C-BE32-E72D297353CC}">
                <c16:uniqueId val="{00000017-CECC-43E6-8363-C8686275DCD2}"/>
              </c:ext>
            </c:extLst>
          </c:dPt>
          <c:dLbls>
            <c:numFmt formatCode="0.0%" sourceLinked="0"/>
            <c:spPr>
              <a:noFill/>
              <a:ln w="33517">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2006-1</c:v>
                </c:pt>
                <c:pt idx="1">
                  <c:v>2</c:v>
                </c:pt>
                <c:pt idx="2">
                  <c:v>3</c:v>
                </c:pt>
                <c:pt idx="3">
                  <c:v>4</c:v>
                </c:pt>
                <c:pt idx="4">
                  <c:v>2007-1</c:v>
                </c:pt>
                <c:pt idx="5">
                  <c:v>2</c:v>
                </c:pt>
                <c:pt idx="6">
                  <c:v>3</c:v>
                </c:pt>
                <c:pt idx="7">
                  <c:v>4</c:v>
                </c:pt>
                <c:pt idx="8">
                  <c:v>2008-1</c:v>
                </c:pt>
                <c:pt idx="9">
                  <c:v>2</c:v>
                </c:pt>
                <c:pt idx="10">
                  <c:v>3</c:v>
                </c:pt>
                <c:pt idx="11">
                  <c:v>4</c:v>
                </c:pt>
                <c:pt idx="12">
                  <c:v>2009-1 </c:v>
                </c:pt>
                <c:pt idx="13">
                  <c:v>2</c:v>
                </c:pt>
                <c:pt idx="14">
                  <c:v>3</c:v>
                </c:pt>
                <c:pt idx="15">
                  <c:v>4</c:v>
                </c:pt>
              </c:strCache>
            </c:strRef>
          </c:cat>
          <c:val>
            <c:numRef>
              <c:f>Sheet1!$D$2:$D$17</c:f>
              <c:numCache>
                <c:formatCode>General</c:formatCode>
                <c:ptCount val="16"/>
                <c:pt idx="0">
                  <c:v>0.159915</c:v>
                </c:pt>
                <c:pt idx="1">
                  <c:v>0.17607200000000001</c:v>
                </c:pt>
                <c:pt idx="2">
                  <c:v>0.14818100000000001</c:v>
                </c:pt>
                <c:pt idx="3">
                  <c:v>0.10556699999999999</c:v>
                </c:pt>
                <c:pt idx="4">
                  <c:v>7.0125000000000007E-2</c:v>
                </c:pt>
                <c:pt idx="5">
                  <c:v>3.984E-2</c:v>
                </c:pt>
                <c:pt idx="6">
                  <c:v>2.22E-4</c:v>
                </c:pt>
                <c:pt idx="7">
                  <c:v>-4.0197999999999998E-2</c:v>
                </c:pt>
                <c:pt idx="8">
                  <c:v>-7.7475000000000002E-2</c:v>
                </c:pt>
                <c:pt idx="9">
                  <c:v>-0.12733900000000001</c:v>
                </c:pt>
                <c:pt idx="10">
                  <c:v>-0.13761599999999999</c:v>
                </c:pt>
                <c:pt idx="11">
                  <c:v>-9.6610000000000001E-2</c:v>
                </c:pt>
                <c:pt idx="12">
                  <c:v>-7.5253E-2</c:v>
                </c:pt>
                <c:pt idx="13">
                  <c:v>-0.110638</c:v>
                </c:pt>
                <c:pt idx="14">
                  <c:v>-0.12052400000000001</c:v>
                </c:pt>
                <c:pt idx="15">
                  <c:v>-0.123269</c:v>
                </c:pt>
              </c:numCache>
            </c:numRef>
          </c:val>
          <c:smooth val="1"/>
          <c:extLst>
            <c:ext xmlns:c16="http://schemas.microsoft.com/office/drawing/2014/chart" uri="{C3380CC4-5D6E-409C-BE32-E72D297353CC}">
              <c16:uniqueId val="{00000018-CECC-43E6-8363-C8686275DCD2}"/>
            </c:ext>
          </c:extLst>
        </c:ser>
        <c:dLbls>
          <c:showLegendKey val="0"/>
          <c:showVal val="0"/>
          <c:showCatName val="0"/>
          <c:showSerName val="0"/>
          <c:showPercent val="0"/>
          <c:showBubbleSize val="0"/>
        </c:dLbls>
        <c:marker val="1"/>
        <c:smooth val="0"/>
        <c:axId val="405687616"/>
        <c:axId val="405688008"/>
      </c:lineChart>
      <c:catAx>
        <c:axId val="405686832"/>
        <c:scaling>
          <c:orientation val="minMax"/>
        </c:scaling>
        <c:delete val="0"/>
        <c:axPos val="b"/>
        <c:numFmt formatCode="General" sourceLinked="1"/>
        <c:majorTickMark val="out"/>
        <c:minorTickMark val="none"/>
        <c:tickLblPos val="nextTo"/>
        <c:spPr>
          <a:ln w="4190">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5687224"/>
        <c:crossesAt val="50"/>
        <c:auto val="1"/>
        <c:lblAlgn val="ctr"/>
        <c:lblOffset val="100"/>
        <c:tickLblSkip val="1"/>
        <c:tickMarkSkip val="1"/>
        <c:noMultiLvlLbl val="0"/>
      </c:catAx>
      <c:valAx>
        <c:axId val="405687224"/>
        <c:scaling>
          <c:orientation val="minMax"/>
          <c:max val="150"/>
          <c:min val="100"/>
        </c:scaling>
        <c:delete val="0"/>
        <c:axPos val="l"/>
        <c:numFmt formatCode="\$#,##0_);[Red]\(\$#,##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5686832"/>
        <c:crosses val="autoZero"/>
        <c:crossBetween val="between"/>
        <c:majorUnit val="10"/>
      </c:valAx>
      <c:catAx>
        <c:axId val="405687616"/>
        <c:scaling>
          <c:orientation val="minMax"/>
        </c:scaling>
        <c:delete val="1"/>
        <c:axPos val="b"/>
        <c:numFmt formatCode="General" sourceLinked="1"/>
        <c:majorTickMark val="out"/>
        <c:minorTickMark val="none"/>
        <c:tickLblPos val="none"/>
        <c:crossAx val="405688008"/>
        <c:crosses val="autoZero"/>
        <c:auto val="1"/>
        <c:lblAlgn val="ctr"/>
        <c:lblOffset val="100"/>
        <c:noMultiLvlLbl val="0"/>
      </c:catAx>
      <c:valAx>
        <c:axId val="405688008"/>
        <c:scaling>
          <c:orientation val="minMax"/>
          <c:max val="0.25"/>
          <c:min val="-0.2"/>
        </c:scaling>
        <c:delete val="0"/>
        <c:axPos val="r"/>
        <c:numFmt formatCode="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5687616"/>
        <c:crosses val="max"/>
        <c:crossBetween val="between"/>
        <c:majorUnit val="0.05"/>
        <c:minorUnit val="2.5000000000000001E-2"/>
      </c:valAx>
      <c:spPr>
        <a:noFill/>
        <a:ln w="33517">
          <a:noFill/>
        </a:ln>
      </c:spPr>
    </c:plotArea>
    <c:legend>
      <c:legendPos val="r"/>
      <c:legendEntry>
        <c:idx val="0"/>
        <c:delete val="1"/>
      </c:legendEntry>
      <c:layout>
        <c:manualLayout>
          <c:xMode val="edge"/>
          <c:yMode val="edge"/>
          <c:x val="0.10691003911342895"/>
          <c:y val="0.93731343283582091"/>
          <c:w val="0.33376792698826602"/>
          <c:h val="6.5671641791044774E-2"/>
        </c:manualLayout>
      </c:layout>
      <c:overlay val="0"/>
      <c:spPr>
        <a:noFill/>
        <a:ln w="33517">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880" b="1" i="0" u="none" strike="noStrike" baseline="0">
          <a:solidFill>
            <a:srgbClr val="000000"/>
          </a:solidFill>
          <a:latin typeface="Arial"/>
          <a:ea typeface="Arial"/>
          <a:cs typeface="Arial"/>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0.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2.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3.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4.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5.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6.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7.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8.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9.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1026"/>
          <p:cNvSpPr>
            <a:spLocks noGrp="1" noChangeArrowheads="1"/>
          </p:cNvSpPr>
          <p:nvPr>
            <p:ph type="hdr" sz="quarter"/>
          </p:nvPr>
        </p:nvSpPr>
        <p:spPr bwMode="auto">
          <a:xfrm>
            <a:off x="0" y="0"/>
            <a:ext cx="3032125" cy="476250"/>
          </a:xfrm>
          <a:prstGeom prst="rect">
            <a:avLst/>
          </a:prstGeom>
          <a:noFill/>
          <a:ln w="9525">
            <a:noFill/>
            <a:miter lim="800000"/>
            <a:headEnd/>
            <a:tailEnd/>
          </a:ln>
          <a:effectLst/>
        </p:spPr>
        <p:txBody>
          <a:bodyPr vert="horz" wrap="square" lIns="92501" tIns="46250" rIns="92501" bIns="46250" numCol="1" anchor="t" anchorCtr="0" compatLnSpc="1">
            <a:prstTxWarp prst="textNoShape">
              <a:avLst/>
            </a:prstTxWarp>
          </a:bodyPr>
          <a:lstStyle>
            <a:lvl1pPr defTabSz="925513" eaLnBrk="0" hangingPunct="0">
              <a:defRPr sz="1200">
                <a:latin typeface="Times New Roman" pitchFamily="18" charset="0"/>
              </a:defRPr>
            </a:lvl1pPr>
          </a:lstStyle>
          <a:p>
            <a:endParaRPr lang="en-US"/>
          </a:p>
        </p:txBody>
      </p:sp>
      <p:sp>
        <p:nvSpPr>
          <p:cNvPr id="21507" name="Rectangle 1027"/>
          <p:cNvSpPr>
            <a:spLocks noGrp="1" noChangeArrowheads="1"/>
          </p:cNvSpPr>
          <p:nvPr>
            <p:ph type="dt" sz="quarter" idx="1"/>
          </p:nvPr>
        </p:nvSpPr>
        <p:spPr bwMode="auto">
          <a:xfrm>
            <a:off x="3965575" y="0"/>
            <a:ext cx="3032125" cy="476250"/>
          </a:xfrm>
          <a:prstGeom prst="rect">
            <a:avLst/>
          </a:prstGeom>
          <a:noFill/>
          <a:ln w="9525">
            <a:noFill/>
            <a:miter lim="800000"/>
            <a:headEnd/>
            <a:tailEnd/>
          </a:ln>
          <a:effectLst/>
        </p:spPr>
        <p:txBody>
          <a:bodyPr vert="horz" wrap="square" lIns="92501" tIns="46250" rIns="92501" bIns="46250" numCol="1" anchor="t" anchorCtr="0" compatLnSpc="1">
            <a:prstTxWarp prst="textNoShape">
              <a:avLst/>
            </a:prstTxWarp>
          </a:bodyPr>
          <a:lstStyle>
            <a:lvl1pPr algn="r" defTabSz="925513" eaLnBrk="0" hangingPunct="0">
              <a:defRPr sz="1200">
                <a:latin typeface="Times New Roman" pitchFamily="18" charset="0"/>
              </a:defRPr>
            </a:lvl1pPr>
          </a:lstStyle>
          <a:p>
            <a:endParaRPr lang="en-US"/>
          </a:p>
        </p:txBody>
      </p:sp>
      <p:sp>
        <p:nvSpPr>
          <p:cNvPr id="21508" name="Rectangle 1028"/>
          <p:cNvSpPr>
            <a:spLocks noGrp="1" noChangeArrowheads="1"/>
          </p:cNvSpPr>
          <p:nvPr>
            <p:ph type="ftr" sz="quarter" idx="2"/>
          </p:nvPr>
        </p:nvSpPr>
        <p:spPr bwMode="auto">
          <a:xfrm>
            <a:off x="0" y="8807450"/>
            <a:ext cx="3032125" cy="476250"/>
          </a:xfrm>
          <a:prstGeom prst="rect">
            <a:avLst/>
          </a:prstGeom>
          <a:noFill/>
          <a:ln w="9525">
            <a:noFill/>
            <a:miter lim="800000"/>
            <a:headEnd/>
            <a:tailEnd/>
          </a:ln>
          <a:effectLst/>
        </p:spPr>
        <p:txBody>
          <a:bodyPr vert="horz" wrap="square" lIns="92501" tIns="46250" rIns="92501" bIns="46250" numCol="1" anchor="b" anchorCtr="0" compatLnSpc="1">
            <a:prstTxWarp prst="textNoShape">
              <a:avLst/>
            </a:prstTxWarp>
          </a:bodyPr>
          <a:lstStyle>
            <a:lvl1pPr defTabSz="925513" eaLnBrk="0" hangingPunct="0">
              <a:defRPr sz="1200">
                <a:latin typeface="Times New Roman" pitchFamily="18" charset="0"/>
              </a:defRPr>
            </a:lvl1pPr>
          </a:lstStyle>
          <a:p>
            <a:endParaRPr lang="en-US"/>
          </a:p>
        </p:txBody>
      </p:sp>
      <p:sp>
        <p:nvSpPr>
          <p:cNvPr id="21509" name="Rectangle 1029"/>
          <p:cNvSpPr>
            <a:spLocks noGrp="1" noChangeArrowheads="1"/>
          </p:cNvSpPr>
          <p:nvPr>
            <p:ph type="sldNum" sz="quarter" idx="3"/>
          </p:nvPr>
        </p:nvSpPr>
        <p:spPr bwMode="auto">
          <a:xfrm>
            <a:off x="3965575" y="8807450"/>
            <a:ext cx="3032125" cy="476250"/>
          </a:xfrm>
          <a:prstGeom prst="rect">
            <a:avLst/>
          </a:prstGeom>
          <a:noFill/>
          <a:ln w="9525">
            <a:noFill/>
            <a:miter lim="800000"/>
            <a:headEnd/>
            <a:tailEnd/>
          </a:ln>
          <a:effectLst/>
        </p:spPr>
        <p:txBody>
          <a:bodyPr vert="horz" wrap="square" lIns="92501" tIns="46250" rIns="92501" bIns="46250" numCol="1" anchor="b" anchorCtr="0" compatLnSpc="1">
            <a:prstTxWarp prst="textNoShape">
              <a:avLst/>
            </a:prstTxWarp>
          </a:bodyPr>
          <a:lstStyle>
            <a:lvl1pPr algn="r" defTabSz="925513" eaLnBrk="0" hangingPunct="0">
              <a:defRPr sz="1200">
                <a:latin typeface="Times New Roman" pitchFamily="18" charset="0"/>
              </a:defRPr>
            </a:lvl1pPr>
          </a:lstStyle>
          <a:p>
            <a:fld id="{685CD2E8-76DD-4825-914D-34D0158D7074}" type="slidenum">
              <a:rPr lang="en-US"/>
              <a:pPr/>
              <a:t>‹#›</a:t>
            </a:fld>
            <a:endParaRPr lang="en-US"/>
          </a:p>
        </p:txBody>
      </p:sp>
    </p:spTree>
    <p:extLst>
      <p:ext uri="{BB962C8B-B14F-4D97-AF65-F5344CB8AC3E}">
        <p14:creationId xmlns:p14="http://schemas.microsoft.com/office/powerpoint/2010/main" val="2084806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2125" cy="465138"/>
          </a:xfrm>
          <a:prstGeom prst="rect">
            <a:avLst/>
          </a:prstGeom>
          <a:noFill/>
          <a:ln w="12700">
            <a:noFill/>
            <a:miter lim="800000"/>
            <a:headEnd type="none" w="sm" len="sm"/>
            <a:tailEnd type="none" w="sm" len="sm"/>
          </a:ln>
          <a:effectLst/>
        </p:spPr>
        <p:txBody>
          <a:bodyPr vert="horz" wrap="square" lIns="92501" tIns="46250" rIns="92501" bIns="46250" numCol="1" anchor="t" anchorCtr="0" compatLnSpc="1">
            <a:prstTxWarp prst="textNoShape">
              <a:avLst/>
            </a:prstTxWarp>
          </a:bodyPr>
          <a:lstStyle>
            <a:lvl1pPr defTabSz="925513" eaLnBrk="0" hangingPunct="0">
              <a:defRPr sz="1200">
                <a:latin typeface="Times New Roman" pitchFamily="18" charset="0"/>
              </a:defRPr>
            </a:lvl1pPr>
          </a:lstStyle>
          <a:p>
            <a:endParaRPr lang="en-US"/>
          </a:p>
        </p:txBody>
      </p:sp>
      <p:sp>
        <p:nvSpPr>
          <p:cNvPr id="8195" name="Rectangle 3"/>
          <p:cNvSpPr>
            <a:spLocks noGrp="1" noChangeArrowheads="1"/>
          </p:cNvSpPr>
          <p:nvPr>
            <p:ph type="dt" idx="1"/>
          </p:nvPr>
        </p:nvSpPr>
        <p:spPr bwMode="auto">
          <a:xfrm>
            <a:off x="3965575" y="0"/>
            <a:ext cx="3032125" cy="465138"/>
          </a:xfrm>
          <a:prstGeom prst="rect">
            <a:avLst/>
          </a:prstGeom>
          <a:noFill/>
          <a:ln w="12700">
            <a:noFill/>
            <a:miter lim="800000"/>
            <a:headEnd type="none" w="sm" len="sm"/>
            <a:tailEnd type="none" w="sm" len="sm"/>
          </a:ln>
          <a:effectLst/>
        </p:spPr>
        <p:txBody>
          <a:bodyPr vert="horz" wrap="square" lIns="92501" tIns="46250" rIns="92501" bIns="46250" numCol="1" anchor="t" anchorCtr="0" compatLnSpc="1">
            <a:prstTxWarp prst="textNoShape">
              <a:avLst/>
            </a:prstTxWarp>
          </a:bodyPr>
          <a:lstStyle>
            <a:lvl1pPr algn="r" defTabSz="925513" eaLnBrk="0" hangingPunct="0">
              <a:defRPr sz="1200">
                <a:latin typeface="Times New Roman" pitchFamily="18" charset="0"/>
              </a:defRPr>
            </a:lvl1pPr>
          </a:lstStyle>
          <a:p>
            <a:endParaRPr lang="en-US"/>
          </a:p>
        </p:txBody>
      </p:sp>
      <p:sp>
        <p:nvSpPr>
          <p:cNvPr id="8196" name="Rectangle 4"/>
          <p:cNvSpPr>
            <a:spLocks noGrp="1" noRot="1" noChangeAspect="1" noChangeArrowheads="1" noTextEdit="1"/>
          </p:cNvSpPr>
          <p:nvPr>
            <p:ph type="sldImg" idx="2"/>
          </p:nvPr>
        </p:nvSpPr>
        <p:spPr bwMode="auto">
          <a:xfrm>
            <a:off x="404813" y="695325"/>
            <a:ext cx="6188075" cy="3481388"/>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933450" y="4410075"/>
            <a:ext cx="5130800" cy="4178300"/>
          </a:xfrm>
          <a:prstGeom prst="rect">
            <a:avLst/>
          </a:prstGeom>
          <a:noFill/>
          <a:ln w="12700">
            <a:noFill/>
            <a:miter lim="800000"/>
            <a:headEnd type="none" w="sm" len="sm"/>
            <a:tailEnd type="none" w="sm" len="sm"/>
          </a:ln>
          <a:effectLst/>
        </p:spPr>
        <p:txBody>
          <a:bodyPr vert="horz" wrap="square" lIns="92501" tIns="46250" rIns="92501" bIns="462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8" name="Rectangle 6"/>
          <p:cNvSpPr>
            <a:spLocks noGrp="1" noChangeArrowheads="1"/>
          </p:cNvSpPr>
          <p:nvPr>
            <p:ph type="ftr" sz="quarter" idx="4"/>
          </p:nvPr>
        </p:nvSpPr>
        <p:spPr bwMode="auto">
          <a:xfrm>
            <a:off x="0" y="8818563"/>
            <a:ext cx="3032125" cy="465137"/>
          </a:xfrm>
          <a:prstGeom prst="rect">
            <a:avLst/>
          </a:prstGeom>
          <a:noFill/>
          <a:ln w="12700">
            <a:noFill/>
            <a:miter lim="800000"/>
            <a:headEnd type="none" w="sm" len="sm"/>
            <a:tailEnd type="none" w="sm" len="sm"/>
          </a:ln>
          <a:effectLst/>
        </p:spPr>
        <p:txBody>
          <a:bodyPr vert="horz" wrap="square" lIns="92501" tIns="46250" rIns="92501" bIns="46250" numCol="1" anchor="b" anchorCtr="0" compatLnSpc="1">
            <a:prstTxWarp prst="textNoShape">
              <a:avLst/>
            </a:prstTxWarp>
          </a:bodyPr>
          <a:lstStyle>
            <a:lvl1pPr defTabSz="925513" eaLnBrk="0" hangingPunct="0">
              <a:defRPr sz="1200">
                <a:latin typeface="Times New Roman" pitchFamily="18" charset="0"/>
              </a:defRPr>
            </a:lvl1pPr>
          </a:lstStyle>
          <a:p>
            <a:endParaRPr lang="en-US"/>
          </a:p>
        </p:txBody>
      </p:sp>
      <p:sp>
        <p:nvSpPr>
          <p:cNvPr id="8199" name="Rectangle 7"/>
          <p:cNvSpPr>
            <a:spLocks noGrp="1" noChangeArrowheads="1"/>
          </p:cNvSpPr>
          <p:nvPr>
            <p:ph type="sldNum" sz="quarter" idx="5"/>
          </p:nvPr>
        </p:nvSpPr>
        <p:spPr bwMode="auto">
          <a:xfrm>
            <a:off x="3965575" y="8818563"/>
            <a:ext cx="3032125" cy="465137"/>
          </a:xfrm>
          <a:prstGeom prst="rect">
            <a:avLst/>
          </a:prstGeom>
          <a:noFill/>
          <a:ln w="12700">
            <a:noFill/>
            <a:miter lim="800000"/>
            <a:headEnd type="none" w="sm" len="sm"/>
            <a:tailEnd type="none" w="sm" len="sm"/>
          </a:ln>
          <a:effectLst/>
        </p:spPr>
        <p:txBody>
          <a:bodyPr vert="horz" wrap="square" lIns="92501" tIns="46250" rIns="92501" bIns="46250" numCol="1" anchor="b" anchorCtr="0" compatLnSpc="1">
            <a:prstTxWarp prst="textNoShape">
              <a:avLst/>
            </a:prstTxWarp>
          </a:bodyPr>
          <a:lstStyle>
            <a:lvl1pPr algn="r" defTabSz="925513" eaLnBrk="0" hangingPunct="0">
              <a:defRPr sz="1200">
                <a:latin typeface="Times New Roman" pitchFamily="18" charset="0"/>
              </a:defRPr>
            </a:lvl1pPr>
          </a:lstStyle>
          <a:p>
            <a:fld id="{DF0A4C04-9334-4CC7-AD3A-64BE3896CFFD}" type="slidenum">
              <a:rPr lang="en-US"/>
              <a:pPr/>
              <a:t>‹#›</a:t>
            </a:fld>
            <a:endParaRPr lang="en-US"/>
          </a:p>
        </p:txBody>
      </p:sp>
    </p:spTree>
    <p:extLst>
      <p:ext uri="{BB962C8B-B14F-4D97-AF65-F5344CB8AC3E}">
        <p14:creationId xmlns:p14="http://schemas.microsoft.com/office/powerpoint/2010/main" val="13690689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FEEFFA-C72A-4EA6-8F78-5EF0ABA71F7E}" type="slidenum">
              <a:rPr lang="en-US"/>
              <a:pPr/>
              <a:t>3</a:t>
            </a:fld>
            <a:endParaRPr lang="en-US"/>
          </a:p>
        </p:txBody>
      </p:sp>
      <p:sp>
        <p:nvSpPr>
          <p:cNvPr id="24578" name="Rectangle 2"/>
          <p:cNvSpPr>
            <a:spLocks noGrp="1" noRot="1" noChangeAspect="1" noChangeArrowheads="1" noTextEdit="1"/>
          </p:cNvSpPr>
          <p:nvPr>
            <p:ph type="sldImg"/>
          </p:nvPr>
        </p:nvSpPr>
        <p:spPr>
          <a:xfrm>
            <a:off x="404813" y="695325"/>
            <a:ext cx="6188075" cy="3481388"/>
          </a:xfrm>
          <a:ln/>
        </p:spPr>
      </p:sp>
      <p:sp>
        <p:nvSpPr>
          <p:cNvPr id="24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75794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74055C-9AC6-4314-9147-CB1186389B81}" type="slidenum">
              <a:rPr lang="en-US"/>
              <a:pPr/>
              <a:t>13</a:t>
            </a:fld>
            <a:endParaRPr lang="en-US"/>
          </a:p>
        </p:txBody>
      </p:sp>
      <p:sp>
        <p:nvSpPr>
          <p:cNvPr id="61442" name="Rectangle 2"/>
          <p:cNvSpPr>
            <a:spLocks noGrp="1" noRot="1" noChangeAspect="1" noChangeArrowheads="1" noTextEdit="1"/>
          </p:cNvSpPr>
          <p:nvPr>
            <p:ph type="sldImg"/>
          </p:nvPr>
        </p:nvSpPr>
        <p:spPr>
          <a:xfrm>
            <a:off x="404813" y="695325"/>
            <a:ext cx="6188075" cy="3481388"/>
          </a:xfrm>
          <a:ln/>
        </p:spPr>
      </p:sp>
      <p:sp>
        <p:nvSpPr>
          <p:cNvPr id="614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36640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A1A417-6DC4-4CFF-84FC-28C629C0AB19}" type="slidenum">
              <a:rPr lang="en-US"/>
              <a:pPr/>
              <a:t>14</a:t>
            </a:fld>
            <a:endParaRPr lang="en-US"/>
          </a:p>
        </p:txBody>
      </p:sp>
      <p:sp>
        <p:nvSpPr>
          <p:cNvPr id="79874" name="Rectangle 2"/>
          <p:cNvSpPr>
            <a:spLocks noGrp="1" noRot="1" noChangeAspect="1" noChangeArrowheads="1" noTextEdit="1"/>
          </p:cNvSpPr>
          <p:nvPr>
            <p:ph type="sldImg"/>
          </p:nvPr>
        </p:nvSpPr>
        <p:spPr>
          <a:xfrm>
            <a:off x="404813" y="695325"/>
            <a:ext cx="6188075" cy="3481388"/>
          </a:xfrm>
          <a:ln/>
        </p:spPr>
      </p:sp>
      <p:sp>
        <p:nvSpPr>
          <p:cNvPr id="798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24191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4DBCD4-CE6C-4C9A-87DB-DB8DF8812F53}" type="slidenum">
              <a:rPr lang="en-US"/>
              <a:pPr/>
              <a:t>15</a:t>
            </a:fld>
            <a:endParaRPr lang="en-US"/>
          </a:p>
        </p:txBody>
      </p:sp>
      <p:sp>
        <p:nvSpPr>
          <p:cNvPr id="88066" name="Rectangle 2"/>
          <p:cNvSpPr>
            <a:spLocks noGrp="1" noRot="1" noChangeAspect="1" noChangeArrowheads="1" noTextEdit="1"/>
          </p:cNvSpPr>
          <p:nvPr>
            <p:ph type="sldImg"/>
          </p:nvPr>
        </p:nvSpPr>
        <p:spPr>
          <a:xfrm>
            <a:off x="404813" y="695325"/>
            <a:ext cx="6188075" cy="3481388"/>
          </a:xfrm>
          <a:ln/>
        </p:spPr>
      </p:sp>
      <p:sp>
        <p:nvSpPr>
          <p:cNvPr id="880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67463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B98734-B45C-4469-B303-886437871CFF}" type="slidenum">
              <a:rPr lang="en-US"/>
              <a:pPr/>
              <a:t>16</a:t>
            </a:fld>
            <a:endParaRPr lang="en-US"/>
          </a:p>
        </p:txBody>
      </p:sp>
      <p:sp>
        <p:nvSpPr>
          <p:cNvPr id="88066" name="Rectangle 2"/>
          <p:cNvSpPr>
            <a:spLocks noGrp="1" noRot="1" noChangeAspect="1" noChangeArrowheads="1" noTextEdit="1"/>
          </p:cNvSpPr>
          <p:nvPr>
            <p:ph type="sldImg"/>
          </p:nvPr>
        </p:nvSpPr>
        <p:spPr>
          <a:xfrm>
            <a:off x="404813" y="695325"/>
            <a:ext cx="6188075" cy="3481388"/>
          </a:xfrm>
          <a:ln/>
        </p:spPr>
      </p:sp>
      <p:sp>
        <p:nvSpPr>
          <p:cNvPr id="880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99983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C62778-64A4-4A37-AF5C-3BBB543E22C9}" type="slidenum">
              <a:rPr lang="en-US"/>
              <a:pPr/>
              <a:t>17</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42988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18</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11339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19</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18230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20</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5446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21</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40156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22</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95032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91DB0F-E235-44D9-A2F5-C20E94590FFD}" type="slidenum">
              <a:rPr lang="en-US"/>
              <a:pPr/>
              <a:t>4</a:t>
            </a:fld>
            <a:endParaRPr lang="en-US"/>
          </a:p>
        </p:txBody>
      </p:sp>
      <p:sp>
        <p:nvSpPr>
          <p:cNvPr id="24578" name="Rectangle 2"/>
          <p:cNvSpPr>
            <a:spLocks noGrp="1" noRot="1" noChangeAspect="1" noChangeArrowheads="1" noTextEdit="1"/>
          </p:cNvSpPr>
          <p:nvPr>
            <p:ph type="sldImg"/>
          </p:nvPr>
        </p:nvSpPr>
        <p:spPr>
          <a:xfrm>
            <a:off x="404813" y="695325"/>
            <a:ext cx="6188075" cy="3481388"/>
          </a:xfrm>
          <a:ln/>
        </p:spPr>
      </p:sp>
      <p:sp>
        <p:nvSpPr>
          <p:cNvPr id="24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277415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23</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592870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24</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36179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25</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874483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26</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859182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27</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014369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28</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729587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29</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138894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30</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26695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31</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111923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32</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71261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EED8AF-121B-4EEE-91E4-908694770AA8}" type="slidenum">
              <a:rPr lang="en-US"/>
              <a:pPr/>
              <a:t>5</a:t>
            </a:fld>
            <a:endParaRPr lang="en-US"/>
          </a:p>
        </p:txBody>
      </p:sp>
      <p:sp>
        <p:nvSpPr>
          <p:cNvPr id="24578" name="Rectangle 2"/>
          <p:cNvSpPr>
            <a:spLocks noGrp="1" noRot="1" noChangeAspect="1" noChangeArrowheads="1" noTextEdit="1"/>
          </p:cNvSpPr>
          <p:nvPr>
            <p:ph type="sldImg"/>
          </p:nvPr>
        </p:nvSpPr>
        <p:spPr>
          <a:xfrm>
            <a:off x="404813" y="695325"/>
            <a:ext cx="6188075" cy="3481388"/>
          </a:xfrm>
          <a:ln/>
        </p:spPr>
      </p:sp>
      <p:sp>
        <p:nvSpPr>
          <p:cNvPr id="24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756638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33</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415115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34</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939031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35</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110119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36</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828261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37</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466316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38</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054305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39</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286560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95325"/>
            <a:ext cx="6188075" cy="34813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0A4C04-9334-4CC7-AD3A-64BE3896CFFD}" type="slidenum">
              <a:rPr lang="en-US" smtClean="0"/>
              <a:pPr/>
              <a:t>44</a:t>
            </a:fld>
            <a:endParaRPr lang="en-US"/>
          </a:p>
        </p:txBody>
      </p:sp>
    </p:spTree>
    <p:extLst>
      <p:ext uri="{BB962C8B-B14F-4D97-AF65-F5344CB8AC3E}">
        <p14:creationId xmlns:p14="http://schemas.microsoft.com/office/powerpoint/2010/main" val="21293648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57</a:t>
            </a:fld>
            <a:endParaRPr lang="en-US"/>
          </a:p>
        </p:txBody>
      </p:sp>
    </p:spTree>
    <p:extLst>
      <p:ext uri="{BB962C8B-B14F-4D97-AF65-F5344CB8AC3E}">
        <p14:creationId xmlns:p14="http://schemas.microsoft.com/office/powerpoint/2010/main" val="34206753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58</a:t>
            </a:fld>
            <a:endParaRPr lang="en-US"/>
          </a:p>
        </p:txBody>
      </p:sp>
    </p:spTree>
    <p:extLst>
      <p:ext uri="{BB962C8B-B14F-4D97-AF65-F5344CB8AC3E}">
        <p14:creationId xmlns:p14="http://schemas.microsoft.com/office/powerpoint/2010/main" val="2965250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922584-642B-47EE-99A6-571EA4366305}" type="slidenum">
              <a:rPr lang="en-US"/>
              <a:pPr/>
              <a:t>6</a:t>
            </a:fld>
            <a:endParaRPr lang="en-US"/>
          </a:p>
        </p:txBody>
      </p:sp>
      <p:sp>
        <p:nvSpPr>
          <p:cNvPr id="24578" name="Rectangle 2"/>
          <p:cNvSpPr>
            <a:spLocks noGrp="1" noRot="1" noChangeAspect="1" noChangeArrowheads="1" noTextEdit="1"/>
          </p:cNvSpPr>
          <p:nvPr>
            <p:ph type="sldImg"/>
          </p:nvPr>
        </p:nvSpPr>
        <p:spPr>
          <a:xfrm>
            <a:off x="404813" y="695325"/>
            <a:ext cx="6188075" cy="3481388"/>
          </a:xfrm>
          <a:ln/>
        </p:spPr>
      </p:sp>
      <p:sp>
        <p:nvSpPr>
          <p:cNvPr id="24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119469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59</a:t>
            </a:fld>
            <a:endParaRPr lang="en-US"/>
          </a:p>
        </p:txBody>
      </p:sp>
    </p:spTree>
    <p:extLst>
      <p:ext uri="{BB962C8B-B14F-4D97-AF65-F5344CB8AC3E}">
        <p14:creationId xmlns:p14="http://schemas.microsoft.com/office/powerpoint/2010/main" val="20627463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60</a:t>
            </a:fld>
            <a:endParaRPr lang="en-US"/>
          </a:p>
        </p:txBody>
      </p:sp>
    </p:spTree>
    <p:extLst>
      <p:ext uri="{BB962C8B-B14F-4D97-AF65-F5344CB8AC3E}">
        <p14:creationId xmlns:p14="http://schemas.microsoft.com/office/powerpoint/2010/main" val="29498177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61</a:t>
            </a:fld>
            <a:endParaRPr lang="en-US"/>
          </a:p>
        </p:txBody>
      </p:sp>
    </p:spTree>
    <p:extLst>
      <p:ext uri="{BB962C8B-B14F-4D97-AF65-F5344CB8AC3E}">
        <p14:creationId xmlns:p14="http://schemas.microsoft.com/office/powerpoint/2010/main" val="29498177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62</a:t>
            </a:fld>
            <a:endParaRPr lang="en-US"/>
          </a:p>
        </p:txBody>
      </p:sp>
    </p:spTree>
    <p:extLst>
      <p:ext uri="{BB962C8B-B14F-4D97-AF65-F5344CB8AC3E}">
        <p14:creationId xmlns:p14="http://schemas.microsoft.com/office/powerpoint/2010/main" val="1056509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938202-D641-4DDA-BBA9-93884C949B90}" type="slidenum">
              <a:rPr lang="en-US"/>
              <a:pPr/>
              <a:t>7</a:t>
            </a:fld>
            <a:endParaRPr lang="en-US"/>
          </a:p>
        </p:txBody>
      </p:sp>
      <p:sp>
        <p:nvSpPr>
          <p:cNvPr id="29698" name="Rectangle 2"/>
          <p:cNvSpPr>
            <a:spLocks noGrp="1" noRot="1" noChangeAspect="1" noChangeArrowheads="1" noTextEdit="1"/>
          </p:cNvSpPr>
          <p:nvPr>
            <p:ph type="sldImg"/>
          </p:nvPr>
        </p:nvSpPr>
        <p:spPr>
          <a:xfrm>
            <a:off x="404813" y="695325"/>
            <a:ext cx="6188075" cy="3481388"/>
          </a:xfrm>
          <a:ln/>
        </p:spPr>
      </p:sp>
      <p:sp>
        <p:nvSpPr>
          <p:cNvPr id="296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80152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5A2685-6613-4D72-BBF8-EAE240899CA3}" type="slidenum">
              <a:rPr lang="en-US"/>
              <a:pPr/>
              <a:t>9</a:t>
            </a:fld>
            <a:endParaRPr lang="en-US"/>
          </a:p>
        </p:txBody>
      </p:sp>
      <p:sp>
        <p:nvSpPr>
          <p:cNvPr id="46082" name="Rectangle 2"/>
          <p:cNvSpPr>
            <a:spLocks noGrp="1" noRot="1" noChangeAspect="1" noChangeArrowheads="1" noTextEdit="1"/>
          </p:cNvSpPr>
          <p:nvPr>
            <p:ph type="sldImg"/>
          </p:nvPr>
        </p:nvSpPr>
        <p:spPr>
          <a:xfrm>
            <a:off x="404813" y="695325"/>
            <a:ext cx="6188075" cy="3481388"/>
          </a:xfrm>
          <a:ln/>
        </p:spPr>
      </p:sp>
      <p:sp>
        <p:nvSpPr>
          <p:cNvPr id="460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90582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7724C0-A818-43B9-94AD-533C42707207}" type="slidenum">
              <a:rPr lang="en-US"/>
              <a:pPr/>
              <a:t>10</a:t>
            </a:fld>
            <a:endParaRPr lang="en-US"/>
          </a:p>
        </p:txBody>
      </p:sp>
      <p:sp>
        <p:nvSpPr>
          <p:cNvPr id="54274" name="Rectangle 2"/>
          <p:cNvSpPr>
            <a:spLocks noGrp="1" noRot="1" noChangeAspect="1" noChangeArrowheads="1" noTextEdit="1"/>
          </p:cNvSpPr>
          <p:nvPr>
            <p:ph type="sldImg"/>
          </p:nvPr>
        </p:nvSpPr>
        <p:spPr>
          <a:xfrm>
            <a:off x="404813" y="695325"/>
            <a:ext cx="6188075" cy="3481388"/>
          </a:xfrm>
          <a:ln/>
        </p:spPr>
      </p:sp>
      <p:sp>
        <p:nvSpPr>
          <p:cNvPr id="542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23303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83A650-93BC-48EB-9D00-BDA98709E71A}" type="slidenum">
              <a:rPr lang="en-US"/>
              <a:pPr/>
              <a:t>11</a:t>
            </a:fld>
            <a:endParaRPr lang="en-US"/>
          </a:p>
        </p:txBody>
      </p:sp>
      <p:sp>
        <p:nvSpPr>
          <p:cNvPr id="57346" name="Rectangle 2"/>
          <p:cNvSpPr>
            <a:spLocks noGrp="1" noRot="1" noChangeAspect="1" noChangeArrowheads="1" noTextEdit="1"/>
          </p:cNvSpPr>
          <p:nvPr>
            <p:ph type="sldImg"/>
          </p:nvPr>
        </p:nvSpPr>
        <p:spPr>
          <a:xfrm>
            <a:off x="404813" y="695325"/>
            <a:ext cx="6188075" cy="3481388"/>
          </a:xfrm>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58472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195C5C-655C-4502-A5F9-979E13778FAE}" type="slidenum">
              <a:rPr lang="en-US"/>
              <a:pPr/>
              <a:t>12</a:t>
            </a:fld>
            <a:endParaRPr lang="en-US"/>
          </a:p>
        </p:txBody>
      </p:sp>
      <p:sp>
        <p:nvSpPr>
          <p:cNvPr id="61442" name="Rectangle 2"/>
          <p:cNvSpPr>
            <a:spLocks noGrp="1" noRot="1" noChangeAspect="1" noChangeArrowheads="1" noTextEdit="1"/>
          </p:cNvSpPr>
          <p:nvPr>
            <p:ph type="sldImg"/>
          </p:nvPr>
        </p:nvSpPr>
        <p:spPr>
          <a:xfrm>
            <a:off x="404813" y="695325"/>
            <a:ext cx="6188075" cy="3481388"/>
          </a:xfrm>
          <a:ln/>
        </p:spPr>
      </p:sp>
      <p:sp>
        <p:nvSpPr>
          <p:cNvPr id="614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943287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9.sv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useBgFill="1">
        <p:nvSpPr>
          <p:cNvPr id="7" name="Rectangle 6"/>
          <p:cNvSpPr/>
          <p:nvPr/>
        </p:nvSpPr>
        <p:spPr>
          <a:xfrm>
            <a:off x="0" y="0"/>
            <a:ext cx="12192000" cy="685800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8" name="Picture 7" descr="SN11 Presentation Template_cvr_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6267" y="139700"/>
            <a:ext cx="11801856" cy="6560820"/>
          </a:xfrm>
          <a:prstGeom prst="rect">
            <a:avLst/>
          </a:prstGeom>
        </p:spPr>
      </p:pic>
      <p:sp>
        <p:nvSpPr>
          <p:cNvPr id="2" name="Title 1"/>
          <p:cNvSpPr>
            <a:spLocks noGrp="1"/>
          </p:cNvSpPr>
          <p:nvPr>
            <p:ph type="ctrTitle"/>
          </p:nvPr>
        </p:nvSpPr>
        <p:spPr>
          <a:xfrm>
            <a:off x="914400" y="1467358"/>
            <a:ext cx="10363200" cy="1470025"/>
          </a:xfrm>
        </p:spPr>
        <p:txBody>
          <a:bodyPr>
            <a:normAutofit/>
          </a:bodyPr>
          <a:lstStyle>
            <a:lvl1pPr algn="ctr">
              <a:defRPr sz="5215" b="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b="1">
                <a:solidFill>
                  <a:schemeClr val="tx1"/>
                </a:solidFill>
              </a:defRPr>
            </a:lvl1pPr>
            <a:lvl2pPr marL="541873" indent="0" algn="ctr">
              <a:buNone/>
              <a:defRPr>
                <a:solidFill>
                  <a:schemeClr val="tx1">
                    <a:tint val="75000"/>
                  </a:schemeClr>
                </a:solidFill>
              </a:defRPr>
            </a:lvl2pPr>
            <a:lvl3pPr marL="1083747" indent="0" algn="ctr">
              <a:buNone/>
              <a:defRPr>
                <a:solidFill>
                  <a:schemeClr val="tx1">
                    <a:tint val="75000"/>
                  </a:schemeClr>
                </a:solidFill>
              </a:defRPr>
            </a:lvl3pPr>
            <a:lvl4pPr marL="1625620" indent="0" algn="ctr">
              <a:buNone/>
              <a:defRPr>
                <a:solidFill>
                  <a:schemeClr val="tx1">
                    <a:tint val="75000"/>
                  </a:schemeClr>
                </a:solidFill>
              </a:defRPr>
            </a:lvl4pPr>
            <a:lvl5pPr marL="2167494" indent="0" algn="ctr">
              <a:buNone/>
              <a:defRPr>
                <a:solidFill>
                  <a:schemeClr val="tx1">
                    <a:tint val="75000"/>
                  </a:schemeClr>
                </a:solidFill>
              </a:defRPr>
            </a:lvl5pPr>
            <a:lvl6pPr marL="2709367" indent="0" algn="ctr">
              <a:buNone/>
              <a:defRPr>
                <a:solidFill>
                  <a:schemeClr val="tx1">
                    <a:tint val="75000"/>
                  </a:schemeClr>
                </a:solidFill>
              </a:defRPr>
            </a:lvl6pPr>
            <a:lvl7pPr marL="3251241" indent="0" algn="ctr">
              <a:buNone/>
              <a:defRPr>
                <a:solidFill>
                  <a:schemeClr val="tx1">
                    <a:tint val="75000"/>
                  </a:schemeClr>
                </a:solidFill>
              </a:defRPr>
            </a:lvl7pPr>
            <a:lvl8pPr marL="3793114" indent="0" algn="ctr">
              <a:buNone/>
              <a:defRPr>
                <a:solidFill>
                  <a:schemeClr val="tx1">
                    <a:tint val="75000"/>
                  </a:schemeClr>
                </a:solidFill>
              </a:defRPr>
            </a:lvl8pPr>
            <a:lvl9pPr marL="433498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78397464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11176000" cy="685800"/>
          </a:xfrm>
        </p:spPr>
        <p:txBody>
          <a:bodyPr/>
          <a:lstStyle/>
          <a:p>
            <a:r>
              <a:rPr lang="en-US"/>
              <a:t>Click to edit Master title style</a:t>
            </a:r>
          </a:p>
        </p:txBody>
      </p:sp>
      <p:sp>
        <p:nvSpPr>
          <p:cNvPr id="3" name="Chart Placeholder 2"/>
          <p:cNvSpPr>
            <a:spLocks noGrp="1"/>
          </p:cNvSpPr>
          <p:nvPr>
            <p:ph type="chart" idx="1"/>
          </p:nvPr>
        </p:nvSpPr>
        <p:spPr>
          <a:xfrm>
            <a:off x="812800" y="1447800"/>
            <a:ext cx="10363200" cy="4114800"/>
          </a:xfrm>
        </p:spPr>
        <p:txBody>
          <a:bodyPr/>
          <a:lstStyle/>
          <a:p>
            <a:endParaRPr lang="en-US"/>
          </a:p>
        </p:txBody>
      </p:sp>
    </p:spTree>
    <p:extLst>
      <p:ext uri="{BB962C8B-B14F-4D97-AF65-F5344CB8AC3E}">
        <p14:creationId xmlns:p14="http://schemas.microsoft.com/office/powerpoint/2010/main" val="3189589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41873" indent="0" algn="ctr">
              <a:buNone/>
              <a:defRPr>
                <a:solidFill>
                  <a:schemeClr val="tx1">
                    <a:tint val="75000"/>
                  </a:schemeClr>
                </a:solidFill>
              </a:defRPr>
            </a:lvl2pPr>
            <a:lvl3pPr marL="1083747" indent="0" algn="ctr">
              <a:buNone/>
              <a:defRPr>
                <a:solidFill>
                  <a:schemeClr val="tx1">
                    <a:tint val="75000"/>
                  </a:schemeClr>
                </a:solidFill>
              </a:defRPr>
            </a:lvl3pPr>
            <a:lvl4pPr marL="1625620" indent="0" algn="ctr">
              <a:buNone/>
              <a:defRPr>
                <a:solidFill>
                  <a:schemeClr val="tx1">
                    <a:tint val="75000"/>
                  </a:schemeClr>
                </a:solidFill>
              </a:defRPr>
            </a:lvl4pPr>
            <a:lvl5pPr marL="2167494" indent="0" algn="ctr">
              <a:buNone/>
              <a:defRPr>
                <a:solidFill>
                  <a:schemeClr val="tx1">
                    <a:tint val="75000"/>
                  </a:schemeClr>
                </a:solidFill>
              </a:defRPr>
            </a:lvl5pPr>
            <a:lvl6pPr marL="2709367" indent="0" algn="ctr">
              <a:buNone/>
              <a:defRPr>
                <a:solidFill>
                  <a:schemeClr val="tx1">
                    <a:tint val="75000"/>
                  </a:schemeClr>
                </a:solidFill>
              </a:defRPr>
            </a:lvl6pPr>
            <a:lvl7pPr marL="3251241" indent="0" algn="ctr">
              <a:buNone/>
              <a:defRPr>
                <a:solidFill>
                  <a:schemeClr val="tx1">
                    <a:tint val="75000"/>
                  </a:schemeClr>
                </a:solidFill>
              </a:defRPr>
            </a:lvl7pPr>
            <a:lvl8pPr marL="3793114" indent="0" algn="ctr">
              <a:buNone/>
              <a:defRPr>
                <a:solidFill>
                  <a:schemeClr val="tx1">
                    <a:tint val="75000"/>
                  </a:schemeClr>
                </a:solidFill>
              </a:defRPr>
            </a:lvl8pPr>
            <a:lvl9pPr marL="433498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16C5737-1FD2-A549-8C7D-0E565AA8B7CE}" type="datetimeFigureOut">
              <a:rPr lang="en-US" smtClean="0"/>
              <a:pPr/>
              <a:t>7/8/2021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4097909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6C5737-1FD2-A549-8C7D-0E565AA8B7CE}" type="datetimeFigureOut">
              <a:rPr lang="en-US" smtClean="0"/>
              <a:pPr/>
              <a:t>7/8/2021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583173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741"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370">
                <a:solidFill>
                  <a:schemeClr val="tx1">
                    <a:tint val="75000"/>
                  </a:schemeClr>
                </a:solidFill>
              </a:defRPr>
            </a:lvl1pPr>
            <a:lvl2pPr marL="541873" indent="0">
              <a:buNone/>
              <a:defRPr sz="2133">
                <a:solidFill>
                  <a:schemeClr val="tx1">
                    <a:tint val="75000"/>
                  </a:schemeClr>
                </a:solidFill>
              </a:defRPr>
            </a:lvl2pPr>
            <a:lvl3pPr marL="1083747" indent="0">
              <a:buNone/>
              <a:defRPr sz="1896">
                <a:solidFill>
                  <a:schemeClr val="tx1">
                    <a:tint val="75000"/>
                  </a:schemeClr>
                </a:solidFill>
              </a:defRPr>
            </a:lvl3pPr>
            <a:lvl4pPr marL="1625620" indent="0">
              <a:buNone/>
              <a:defRPr sz="1659">
                <a:solidFill>
                  <a:schemeClr val="tx1">
                    <a:tint val="75000"/>
                  </a:schemeClr>
                </a:solidFill>
              </a:defRPr>
            </a:lvl4pPr>
            <a:lvl5pPr marL="2167494" indent="0">
              <a:buNone/>
              <a:defRPr sz="1659">
                <a:solidFill>
                  <a:schemeClr val="tx1">
                    <a:tint val="75000"/>
                  </a:schemeClr>
                </a:solidFill>
              </a:defRPr>
            </a:lvl5pPr>
            <a:lvl6pPr marL="2709367" indent="0">
              <a:buNone/>
              <a:defRPr sz="1659">
                <a:solidFill>
                  <a:schemeClr val="tx1">
                    <a:tint val="75000"/>
                  </a:schemeClr>
                </a:solidFill>
              </a:defRPr>
            </a:lvl6pPr>
            <a:lvl7pPr marL="3251241" indent="0">
              <a:buNone/>
              <a:defRPr sz="1659">
                <a:solidFill>
                  <a:schemeClr val="tx1">
                    <a:tint val="75000"/>
                  </a:schemeClr>
                </a:solidFill>
              </a:defRPr>
            </a:lvl7pPr>
            <a:lvl8pPr marL="3793114" indent="0">
              <a:buNone/>
              <a:defRPr sz="1659">
                <a:solidFill>
                  <a:schemeClr val="tx1">
                    <a:tint val="75000"/>
                  </a:schemeClr>
                </a:solidFill>
              </a:defRPr>
            </a:lvl8pPr>
            <a:lvl9pPr marL="4334988" indent="0">
              <a:buNone/>
              <a:defRPr sz="165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6C5737-1FD2-A549-8C7D-0E565AA8B7CE}" type="datetimeFigureOut">
              <a:rPr lang="en-US" smtClean="0"/>
              <a:pPr/>
              <a:t>7/8/2021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804484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1600202"/>
            <a:ext cx="5384800" cy="4525963"/>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6C5737-1FD2-A549-8C7D-0E565AA8B7CE}" type="datetimeFigureOut">
              <a:rPr lang="en-US" smtClean="0"/>
              <a:pPr/>
              <a:t>7/8/2021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263470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6C5737-1FD2-A549-8C7D-0E565AA8B7CE}" type="datetimeFigureOut">
              <a:rPr lang="en-US" smtClean="0"/>
              <a:pPr/>
              <a:t>7/8/2021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2699351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6C5737-1FD2-A549-8C7D-0E565AA8B7CE}" type="datetimeFigureOut">
              <a:rPr lang="en-US" smtClean="0"/>
              <a:pPr/>
              <a:t>7/8/2021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2172679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6C5737-1FD2-A549-8C7D-0E565AA8B7CE}" type="datetimeFigureOut">
              <a:rPr lang="en-US" smtClean="0"/>
              <a:pPr/>
              <a:t>7/8/2021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28719523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370" b="1"/>
            </a:lvl1pPr>
          </a:lstStyle>
          <a:p>
            <a:r>
              <a:rPr lang="en-US"/>
              <a:t>Click to edit Master title style</a:t>
            </a:r>
          </a:p>
        </p:txBody>
      </p:sp>
      <p:sp>
        <p:nvSpPr>
          <p:cNvPr id="3" name="Content Placeholder 2"/>
          <p:cNvSpPr>
            <a:spLocks noGrp="1"/>
          </p:cNvSpPr>
          <p:nvPr>
            <p:ph idx="1"/>
          </p:nvPr>
        </p:nvSpPr>
        <p:spPr>
          <a:xfrm>
            <a:off x="4766734" y="273052"/>
            <a:ext cx="6815667" cy="5853113"/>
          </a:xfrm>
        </p:spPr>
        <p:txBody>
          <a:bodyPr/>
          <a:lstStyle>
            <a:lvl1pPr>
              <a:defRPr sz="3793"/>
            </a:lvl1pPr>
            <a:lvl2pPr>
              <a:defRPr sz="3319"/>
            </a:lvl2pPr>
            <a:lvl3pPr>
              <a:defRPr sz="2844"/>
            </a:lvl3pPr>
            <a:lvl4pPr>
              <a:defRPr sz="2370"/>
            </a:lvl4pPr>
            <a:lvl5pPr>
              <a:defRPr sz="2370"/>
            </a:lvl5pPr>
            <a:lvl6pPr>
              <a:defRPr sz="2370"/>
            </a:lvl6pPr>
            <a:lvl7pPr>
              <a:defRPr sz="2370"/>
            </a:lvl7pPr>
            <a:lvl8pPr>
              <a:defRPr sz="2370"/>
            </a:lvl8pPr>
            <a:lvl9pPr>
              <a:defRPr sz="237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en-US"/>
              <a:t>Click to edit Master text styles</a:t>
            </a:r>
          </a:p>
        </p:txBody>
      </p:sp>
      <p:sp>
        <p:nvSpPr>
          <p:cNvPr id="5" name="Date Placeholder 4"/>
          <p:cNvSpPr>
            <a:spLocks noGrp="1"/>
          </p:cNvSpPr>
          <p:nvPr>
            <p:ph type="dt" sz="half" idx="10"/>
          </p:nvPr>
        </p:nvSpPr>
        <p:spPr/>
        <p:txBody>
          <a:bodyPr/>
          <a:lstStyle/>
          <a:p>
            <a:fld id="{916C5737-1FD2-A549-8C7D-0E565AA8B7CE}" type="datetimeFigureOut">
              <a:rPr lang="en-US" smtClean="0"/>
              <a:pPr/>
              <a:t>7/8/2021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3090782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37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793"/>
            </a:lvl1pPr>
            <a:lvl2pPr marL="541873" indent="0">
              <a:buNone/>
              <a:defRPr sz="3319"/>
            </a:lvl2pPr>
            <a:lvl3pPr marL="1083747" indent="0">
              <a:buNone/>
              <a:defRPr sz="2844"/>
            </a:lvl3pPr>
            <a:lvl4pPr marL="1625620" indent="0">
              <a:buNone/>
              <a:defRPr sz="2370"/>
            </a:lvl4pPr>
            <a:lvl5pPr marL="2167494" indent="0">
              <a:buNone/>
              <a:defRPr sz="2370"/>
            </a:lvl5pPr>
            <a:lvl6pPr marL="2709367" indent="0">
              <a:buNone/>
              <a:defRPr sz="2370"/>
            </a:lvl6pPr>
            <a:lvl7pPr marL="3251241" indent="0">
              <a:buNone/>
              <a:defRPr sz="2370"/>
            </a:lvl7pPr>
            <a:lvl8pPr marL="3793114" indent="0">
              <a:buNone/>
              <a:defRPr sz="2370"/>
            </a:lvl8pPr>
            <a:lvl9pPr marL="4334988" indent="0">
              <a:buNone/>
              <a:defRPr sz="237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en-US"/>
              <a:t>Click to edit Master text styles</a:t>
            </a:r>
          </a:p>
        </p:txBody>
      </p:sp>
      <p:sp>
        <p:nvSpPr>
          <p:cNvPr id="5" name="Date Placeholder 4"/>
          <p:cNvSpPr>
            <a:spLocks noGrp="1"/>
          </p:cNvSpPr>
          <p:nvPr>
            <p:ph type="dt" sz="half" idx="10"/>
          </p:nvPr>
        </p:nvSpPr>
        <p:spPr/>
        <p:txBody>
          <a:bodyPr/>
          <a:lstStyle/>
          <a:p>
            <a:fld id="{916C5737-1FD2-A549-8C7D-0E565AA8B7CE}" type="datetimeFigureOut">
              <a:rPr lang="en-US" smtClean="0"/>
              <a:pPr/>
              <a:t>7/8/2021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435024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56"/>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09600" y="6356352"/>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479855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6C5737-1FD2-A549-8C7D-0E565AA8B7CE}" type="datetimeFigureOut">
              <a:rPr lang="en-US" smtClean="0"/>
              <a:pPr/>
              <a:t>7/8/2021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9166199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6C5737-1FD2-A549-8C7D-0E565AA8B7CE}" type="datetimeFigureOut">
              <a:rPr lang="en-US" smtClean="0"/>
              <a:pPr/>
              <a:t>7/8/2021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6958986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Slide - Blu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9241D0-1FBC-4907-977C-2CFF4BEAFCD4}"/>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1"/>
            <a:ext cx="12191998" cy="5459897"/>
          </a:xfrm>
          <a:prstGeom prst="rect">
            <a:avLst/>
          </a:prstGeom>
        </p:spPr>
      </p:pic>
      <p:sp>
        <p:nvSpPr>
          <p:cNvPr id="15" name="Rectangle 14">
            <a:extLst>
              <a:ext uri="{FF2B5EF4-FFF2-40B4-BE49-F238E27FC236}">
                <a16:creationId xmlns:a16="http://schemas.microsoft.com/office/drawing/2014/main" id="{6D2059D3-0A72-4557-B645-7EE4A146AB21}"/>
              </a:ext>
            </a:extLst>
          </p:cNvPr>
          <p:cNvSpPr/>
          <p:nvPr/>
        </p:nvSpPr>
        <p:spPr>
          <a:xfrm>
            <a:off x="1" y="0"/>
            <a:ext cx="12191999" cy="5603128"/>
          </a:xfrm>
          <a:prstGeom prst="rect">
            <a:avLst/>
          </a:prstGeom>
          <a:solidFill>
            <a:schemeClr val="accent3">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1352401B-C93F-4060-9522-E7F384FB6A9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23703" y="5695203"/>
            <a:ext cx="3593375" cy="1058049"/>
          </a:xfrm>
          <a:prstGeom prst="rect">
            <a:avLst/>
          </a:prstGeom>
        </p:spPr>
      </p:pic>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1160342"/>
            <a:ext cx="9144000" cy="1604238"/>
          </a:xfrm>
        </p:spPr>
        <p:txBody>
          <a:bodyPr anchor="b"/>
          <a:lstStyle>
            <a:lvl1pPr algn="l">
              <a:defRPr sz="4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B219AA75-54A8-46AA-9B20-0E97BF7CEDEB}"/>
              </a:ext>
            </a:extLst>
          </p:cNvPr>
          <p:cNvSpPr>
            <a:spLocks noGrp="1"/>
          </p:cNvSpPr>
          <p:nvPr>
            <p:ph type="subTitle" idx="1"/>
          </p:nvPr>
        </p:nvSpPr>
        <p:spPr>
          <a:xfrm>
            <a:off x="477169" y="2856655"/>
            <a:ext cx="9144000" cy="1655762"/>
          </a:xfrm>
        </p:spPr>
        <p:txBody>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1" name="Rectangle 20">
            <a:extLst>
              <a:ext uri="{FF2B5EF4-FFF2-40B4-BE49-F238E27FC236}">
                <a16:creationId xmlns:a16="http://schemas.microsoft.com/office/drawing/2014/main" id="{F7EA37A3-48D6-4A57-94EC-5DF2E598F733}"/>
              </a:ext>
            </a:extLst>
          </p:cNvPr>
          <p:cNvSpPr/>
          <p:nvPr/>
        </p:nvSpPr>
        <p:spPr>
          <a:xfrm>
            <a:off x="0" y="5459896"/>
            <a:ext cx="12192000" cy="1432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5">
            <a:extLst>
              <a:ext uri="{FF2B5EF4-FFF2-40B4-BE49-F238E27FC236}">
                <a16:creationId xmlns:a16="http://schemas.microsoft.com/office/drawing/2014/main" id="{B3281079-5AA8-4DE2-91CD-5627232EE7DD}"/>
              </a:ext>
            </a:extLst>
          </p:cNvPr>
          <p:cNvSpPr txBox="1">
            <a:spLocks/>
          </p:cNvSpPr>
          <p:nvPr/>
        </p:nvSpPr>
        <p:spPr>
          <a:xfrm>
            <a:off x="477169" y="6375575"/>
            <a:ext cx="7029100" cy="33601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tx1"/>
                </a:solidFill>
              </a:rPr>
              <a:t>© PRESIDENT AND FELLOWS OF HARVARD COLLEGE</a:t>
            </a:r>
          </a:p>
        </p:txBody>
      </p:sp>
    </p:spTree>
    <p:extLst>
      <p:ext uri="{BB962C8B-B14F-4D97-AF65-F5344CB8AC3E}">
        <p14:creationId xmlns:p14="http://schemas.microsoft.com/office/powerpoint/2010/main" val="3642688013"/>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 - Green">
    <p:spTree>
      <p:nvGrpSpPr>
        <p:cNvPr id="1" name=""/>
        <p:cNvGrpSpPr/>
        <p:nvPr/>
      </p:nvGrpSpPr>
      <p:grpSpPr>
        <a:xfrm>
          <a:off x="0" y="0"/>
          <a:ext cx="0" cy="0"/>
          <a:chOff x="0" y="0"/>
          <a:chExt cx="0" cy="0"/>
        </a:xfrm>
      </p:grpSpPr>
      <p:pic>
        <p:nvPicPr>
          <p:cNvPr id="9" name="Content Placeholder 5">
            <a:extLst>
              <a:ext uri="{FF2B5EF4-FFF2-40B4-BE49-F238E27FC236}">
                <a16:creationId xmlns:a16="http://schemas.microsoft.com/office/drawing/2014/main" id="{6F231B57-2190-468C-B3D7-9D19210F118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5523271"/>
          </a:xfrm>
          <a:prstGeom prst="rect">
            <a:avLst/>
          </a:prstGeom>
        </p:spPr>
      </p:pic>
      <p:sp>
        <p:nvSpPr>
          <p:cNvPr id="10" name="Rectangle 9">
            <a:extLst>
              <a:ext uri="{FF2B5EF4-FFF2-40B4-BE49-F238E27FC236}">
                <a16:creationId xmlns:a16="http://schemas.microsoft.com/office/drawing/2014/main" id="{9F7839F2-D2FF-4CB5-8958-E74E86E21BCC}"/>
              </a:ext>
            </a:extLst>
          </p:cNvPr>
          <p:cNvSpPr/>
          <p:nvPr/>
        </p:nvSpPr>
        <p:spPr>
          <a:xfrm>
            <a:off x="0" y="0"/>
            <a:ext cx="12192000" cy="5603128"/>
          </a:xfrm>
          <a:prstGeom prst="rect">
            <a:avLst/>
          </a:prstGeom>
          <a:solidFill>
            <a:schemeClr val="accent6">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3AF2E67-A034-4F46-81AE-3AC95ECA461F}"/>
              </a:ext>
            </a:extLst>
          </p:cNvPr>
          <p:cNvSpPr/>
          <p:nvPr/>
        </p:nvSpPr>
        <p:spPr>
          <a:xfrm>
            <a:off x="0" y="5459896"/>
            <a:ext cx="12192000" cy="14323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1352401B-C93F-4060-9522-E7F384FB6A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23703" y="5695203"/>
            <a:ext cx="3593375" cy="1058049"/>
          </a:xfrm>
          <a:prstGeom prst="rect">
            <a:avLst/>
          </a:prstGeom>
        </p:spPr>
      </p:pic>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1160342"/>
            <a:ext cx="9144000" cy="1604238"/>
          </a:xfrm>
        </p:spPr>
        <p:txBody>
          <a:bodyPr anchor="b"/>
          <a:lstStyle>
            <a:lvl1pPr algn="l">
              <a:defRPr sz="4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B219AA75-54A8-46AA-9B20-0E97BF7CEDEB}"/>
              </a:ext>
            </a:extLst>
          </p:cNvPr>
          <p:cNvSpPr>
            <a:spLocks noGrp="1"/>
          </p:cNvSpPr>
          <p:nvPr>
            <p:ph type="subTitle" idx="1"/>
          </p:nvPr>
        </p:nvSpPr>
        <p:spPr>
          <a:xfrm>
            <a:off x="477169" y="2856655"/>
            <a:ext cx="9144000" cy="1655762"/>
          </a:xfrm>
        </p:spPr>
        <p:txBody>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Slide Number Placeholder 5">
            <a:extLst>
              <a:ext uri="{FF2B5EF4-FFF2-40B4-BE49-F238E27FC236}">
                <a16:creationId xmlns:a16="http://schemas.microsoft.com/office/drawing/2014/main" id="{B3281079-5AA8-4DE2-91CD-5627232EE7DD}"/>
              </a:ext>
            </a:extLst>
          </p:cNvPr>
          <p:cNvSpPr txBox="1">
            <a:spLocks/>
          </p:cNvSpPr>
          <p:nvPr/>
        </p:nvSpPr>
        <p:spPr>
          <a:xfrm>
            <a:off x="477169" y="6375575"/>
            <a:ext cx="7029100" cy="33601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tx1"/>
                </a:solidFill>
              </a:rPr>
              <a:t>© PRESIDENT AND FELLOWS OF HARVARD COLLEGE</a:t>
            </a:r>
          </a:p>
        </p:txBody>
      </p:sp>
    </p:spTree>
    <p:extLst>
      <p:ext uri="{BB962C8B-B14F-4D97-AF65-F5344CB8AC3E}">
        <p14:creationId xmlns:p14="http://schemas.microsoft.com/office/powerpoint/2010/main" val="2201131249"/>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5" y="1573968"/>
            <a:ext cx="11566879" cy="42029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5">
            <a:extLst>
              <a:ext uri="{FF2B5EF4-FFF2-40B4-BE49-F238E27FC236}">
                <a16:creationId xmlns:a16="http://schemas.microsoft.com/office/drawing/2014/main" id="{D2E7B1BD-7227-4A76-B396-305DC19FBCE0}"/>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819293097"/>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5" y="1813810"/>
            <a:ext cx="11566879" cy="39631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Text Placeholder 5">
            <a:extLst>
              <a:ext uri="{FF2B5EF4-FFF2-40B4-BE49-F238E27FC236}">
                <a16:creationId xmlns:a16="http://schemas.microsoft.com/office/drawing/2014/main" id="{E8658FD3-F94D-4EEB-AB2D-58BAAFEA5713}"/>
              </a:ext>
            </a:extLst>
          </p:cNvPr>
          <p:cNvSpPr>
            <a:spLocks noGrp="1"/>
          </p:cNvSpPr>
          <p:nvPr>
            <p:ph type="body" sz="quarter" idx="11"/>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094558524"/>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ubtitle,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6" y="1813810"/>
            <a:ext cx="5583110" cy="3963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6247551" y="1813810"/>
            <a:ext cx="5583110" cy="3963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8FBDCDF1-802D-4ACB-AF27-E63646F3383F}"/>
              </a:ext>
            </a:extLst>
          </p:cNvPr>
          <p:cNvSpPr>
            <a:spLocks noGrp="1"/>
          </p:cNvSpPr>
          <p:nvPr>
            <p:ph type="body" sz="quarter" idx="12"/>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873030743"/>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ubtitle, Chart lef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A05D6D-17D1-4016-A7B9-1EC37B465FDC}"/>
              </a:ext>
            </a:extLst>
          </p:cNvPr>
          <p:cNvSpPr/>
          <p:nvPr/>
        </p:nvSpPr>
        <p:spPr>
          <a:xfrm>
            <a:off x="6186790" y="1820115"/>
            <a:ext cx="5643871" cy="41077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6367367" y="1964799"/>
            <a:ext cx="5273892" cy="38183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hart Placeholder 6">
            <a:extLst>
              <a:ext uri="{FF2B5EF4-FFF2-40B4-BE49-F238E27FC236}">
                <a16:creationId xmlns:a16="http://schemas.microsoft.com/office/drawing/2014/main" id="{8A556502-FC5E-49E4-97FA-FF65BDC55EAB}"/>
              </a:ext>
            </a:extLst>
          </p:cNvPr>
          <p:cNvSpPr>
            <a:spLocks noGrp="1"/>
          </p:cNvSpPr>
          <p:nvPr>
            <p:ph type="chart" sz="quarter" idx="12"/>
          </p:nvPr>
        </p:nvSpPr>
        <p:spPr>
          <a:xfrm>
            <a:off x="267856" y="1814513"/>
            <a:ext cx="5583159" cy="3983988"/>
          </a:xfrm>
        </p:spPr>
        <p:txBody>
          <a:bodyPr/>
          <a:lstStyle>
            <a:lvl1pPr marL="0" indent="0" algn="ctr">
              <a:buNone/>
              <a:defRPr>
                <a:solidFill>
                  <a:schemeClr val="tx1">
                    <a:lumMod val="50000"/>
                  </a:schemeClr>
                </a:solidFill>
              </a:defRPr>
            </a:lvl1pPr>
          </a:lstStyle>
          <a:p>
            <a:r>
              <a:rPr lang="en-US"/>
              <a:t>Click icon to add chart</a:t>
            </a:r>
            <a:endParaRPr lang="en-US" dirty="0"/>
          </a:p>
        </p:txBody>
      </p:sp>
      <p:sp>
        <p:nvSpPr>
          <p:cNvPr id="9" name="Text Placeholder 5">
            <a:extLst>
              <a:ext uri="{FF2B5EF4-FFF2-40B4-BE49-F238E27FC236}">
                <a16:creationId xmlns:a16="http://schemas.microsoft.com/office/drawing/2014/main" id="{70DB3882-03E3-49AF-8DE2-20C2B1C2EDE3}"/>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2275128567"/>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Subtitle, Chart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A05D6D-17D1-4016-A7B9-1EC37B465FDC}"/>
              </a:ext>
            </a:extLst>
          </p:cNvPr>
          <p:cNvSpPr/>
          <p:nvPr/>
        </p:nvSpPr>
        <p:spPr>
          <a:xfrm>
            <a:off x="267856" y="1820115"/>
            <a:ext cx="5643871" cy="41077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448433" y="1979287"/>
            <a:ext cx="5273892" cy="3809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hart Placeholder 6">
            <a:extLst>
              <a:ext uri="{FF2B5EF4-FFF2-40B4-BE49-F238E27FC236}">
                <a16:creationId xmlns:a16="http://schemas.microsoft.com/office/drawing/2014/main" id="{794A7E42-39BE-4B25-9A5E-29B8CF58445A}"/>
              </a:ext>
            </a:extLst>
          </p:cNvPr>
          <p:cNvSpPr>
            <a:spLocks noGrp="1"/>
          </p:cNvSpPr>
          <p:nvPr>
            <p:ph type="chart" sz="quarter" idx="12"/>
          </p:nvPr>
        </p:nvSpPr>
        <p:spPr>
          <a:xfrm>
            <a:off x="6251575" y="1814514"/>
            <a:ext cx="5583159" cy="3974112"/>
          </a:xfrm>
        </p:spPr>
        <p:txBody>
          <a:bodyPr/>
          <a:lstStyle>
            <a:lvl1pPr marL="0" indent="0" algn="ctr">
              <a:buNone/>
              <a:defRPr/>
            </a:lvl1pPr>
          </a:lstStyle>
          <a:p>
            <a:r>
              <a:rPr lang="en-US"/>
              <a:t>Click icon to add chart</a:t>
            </a:r>
          </a:p>
        </p:txBody>
      </p:sp>
      <p:sp>
        <p:nvSpPr>
          <p:cNvPr id="9" name="Text Placeholder 5">
            <a:extLst>
              <a:ext uri="{FF2B5EF4-FFF2-40B4-BE49-F238E27FC236}">
                <a16:creationId xmlns:a16="http://schemas.microsoft.com/office/drawing/2014/main" id="{53590D43-2187-49C4-B874-BDAE99171C49}"/>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631527578"/>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Subtitle, Photo lef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D03D30-5028-4EBD-AD71-A38E5D97611F}"/>
              </a:ext>
            </a:extLst>
          </p:cNvPr>
          <p:cNvSpPr>
            <a:spLocks noGrp="1"/>
          </p:cNvSpPr>
          <p:nvPr>
            <p:ph type="pic" sz="quarter" idx="12"/>
          </p:nvPr>
        </p:nvSpPr>
        <p:spPr>
          <a:xfrm>
            <a:off x="268288" y="1814513"/>
            <a:ext cx="5583237" cy="3962464"/>
          </a:xfrm>
        </p:spPr>
        <p:txBody>
          <a:bodyP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6247551" y="1813810"/>
            <a:ext cx="5583110" cy="3963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a:extLst>
              <a:ext uri="{FF2B5EF4-FFF2-40B4-BE49-F238E27FC236}">
                <a16:creationId xmlns:a16="http://schemas.microsoft.com/office/drawing/2014/main" id="{8DC4E004-BD0E-44D9-AA14-35B709D6E49D}"/>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208207328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descr="DIVIDER_7448.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035040"/>
          </a:xfrm>
          <a:prstGeom prst="rect">
            <a:avLst/>
          </a:prstGeom>
        </p:spPr>
      </p:pic>
      <p:sp>
        <p:nvSpPr>
          <p:cNvPr id="2" name="Title 1"/>
          <p:cNvSpPr>
            <a:spLocks noGrp="1"/>
          </p:cNvSpPr>
          <p:nvPr>
            <p:ph type="title"/>
          </p:nvPr>
        </p:nvSpPr>
        <p:spPr>
          <a:xfrm>
            <a:off x="963084" y="3035684"/>
            <a:ext cx="10363200" cy="1662270"/>
          </a:xfrm>
        </p:spPr>
        <p:txBody>
          <a:bodyPr anchor="t">
            <a:normAutofit/>
          </a:bodyPr>
          <a:lstStyle>
            <a:lvl1pPr algn="l">
              <a:defRPr sz="3556" b="1" cap="all">
                <a:latin typeface="Arial"/>
                <a:cs typeface="Arial"/>
              </a:defRPr>
            </a:lvl1pPr>
          </a:lstStyle>
          <a:p>
            <a:r>
              <a:rPr lang="en-US"/>
              <a:t>Click to edit Master title style</a:t>
            </a:r>
            <a:endParaRPr lang="en-US" dirty="0"/>
          </a:p>
        </p:txBody>
      </p:sp>
      <p:sp>
        <p:nvSpPr>
          <p:cNvPr id="3" name="Text Placeholder 2"/>
          <p:cNvSpPr>
            <a:spLocks noGrp="1"/>
          </p:cNvSpPr>
          <p:nvPr>
            <p:ph type="body" idx="1"/>
          </p:nvPr>
        </p:nvSpPr>
        <p:spPr>
          <a:xfrm>
            <a:off x="963084" y="1535499"/>
            <a:ext cx="10363200" cy="1500187"/>
          </a:xfrm>
        </p:spPr>
        <p:txBody>
          <a:bodyPr anchor="b"/>
          <a:lstStyle>
            <a:lvl1pPr marL="0" indent="0">
              <a:buNone/>
              <a:defRPr sz="2370">
                <a:solidFill>
                  <a:schemeClr val="tx2"/>
                </a:solidFill>
              </a:defRPr>
            </a:lvl1pPr>
            <a:lvl2pPr marL="541873" indent="0">
              <a:buNone/>
              <a:defRPr sz="2133">
                <a:solidFill>
                  <a:schemeClr val="tx1">
                    <a:tint val="75000"/>
                  </a:schemeClr>
                </a:solidFill>
              </a:defRPr>
            </a:lvl2pPr>
            <a:lvl3pPr marL="1083747" indent="0">
              <a:buNone/>
              <a:defRPr sz="1896">
                <a:solidFill>
                  <a:schemeClr val="tx1">
                    <a:tint val="75000"/>
                  </a:schemeClr>
                </a:solidFill>
              </a:defRPr>
            </a:lvl3pPr>
            <a:lvl4pPr marL="1625620" indent="0">
              <a:buNone/>
              <a:defRPr sz="1659">
                <a:solidFill>
                  <a:schemeClr val="tx1">
                    <a:tint val="75000"/>
                  </a:schemeClr>
                </a:solidFill>
              </a:defRPr>
            </a:lvl4pPr>
            <a:lvl5pPr marL="2167494" indent="0">
              <a:buNone/>
              <a:defRPr sz="1659">
                <a:solidFill>
                  <a:schemeClr val="tx1">
                    <a:tint val="75000"/>
                  </a:schemeClr>
                </a:solidFill>
              </a:defRPr>
            </a:lvl5pPr>
            <a:lvl6pPr marL="2709367" indent="0">
              <a:buNone/>
              <a:defRPr sz="1659">
                <a:solidFill>
                  <a:schemeClr val="tx1">
                    <a:tint val="75000"/>
                  </a:schemeClr>
                </a:solidFill>
              </a:defRPr>
            </a:lvl6pPr>
            <a:lvl7pPr marL="3251241" indent="0">
              <a:buNone/>
              <a:defRPr sz="1659">
                <a:solidFill>
                  <a:schemeClr val="tx1">
                    <a:tint val="75000"/>
                  </a:schemeClr>
                </a:solidFill>
              </a:defRPr>
            </a:lvl7pPr>
            <a:lvl8pPr marL="3793114" indent="0">
              <a:buNone/>
              <a:defRPr sz="1659">
                <a:solidFill>
                  <a:schemeClr val="tx1">
                    <a:tint val="75000"/>
                  </a:schemeClr>
                </a:solidFill>
              </a:defRPr>
            </a:lvl8pPr>
            <a:lvl9pPr marL="4334988" indent="0">
              <a:buNone/>
              <a:defRPr sz="1659">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AC70D86C-0A2F-494A-956F-AD8466064821}" type="slidenum">
              <a:rPr lang="en-US" smtClean="0"/>
              <a:pPr/>
              <a:t>‹#›</a:t>
            </a:fld>
            <a:endParaRPr lang="en-US"/>
          </a:p>
        </p:txBody>
      </p:sp>
      <p:pic>
        <p:nvPicPr>
          <p:cNvPr id="7" name="Picture 6" descr="DIVIDER_7448.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035040"/>
          </a:xfrm>
          <a:prstGeom prst="rect">
            <a:avLst/>
          </a:prstGeom>
        </p:spPr>
      </p:pic>
    </p:spTree>
    <p:extLst>
      <p:ext uri="{BB962C8B-B14F-4D97-AF65-F5344CB8AC3E}">
        <p14:creationId xmlns:p14="http://schemas.microsoft.com/office/powerpoint/2010/main" val="40942545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Subtitle, 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6" y="1813809"/>
            <a:ext cx="5583110" cy="39630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6" name="Picture Placeholder 5">
            <a:extLst>
              <a:ext uri="{FF2B5EF4-FFF2-40B4-BE49-F238E27FC236}">
                <a16:creationId xmlns:a16="http://schemas.microsoft.com/office/drawing/2014/main" id="{908F56CC-0B5B-4096-93F8-59E4C49B1730}"/>
              </a:ext>
            </a:extLst>
          </p:cNvPr>
          <p:cNvSpPr>
            <a:spLocks noGrp="1"/>
          </p:cNvSpPr>
          <p:nvPr>
            <p:ph type="pic" sz="quarter" idx="12"/>
          </p:nvPr>
        </p:nvSpPr>
        <p:spPr>
          <a:xfrm>
            <a:off x="6251497" y="1814514"/>
            <a:ext cx="5583237" cy="3962400"/>
          </a:xfrm>
        </p:spPr>
        <p:txBody>
          <a:bodyPr/>
          <a:lstStyle>
            <a:lvl1pPr marL="0" indent="0" algn="ctr">
              <a:buNone/>
              <a:defRPr/>
            </a:lvl1pPr>
          </a:lstStyle>
          <a:p>
            <a:r>
              <a:rPr lang="en-US"/>
              <a:t>Click icon to add picture</a:t>
            </a:r>
          </a:p>
        </p:txBody>
      </p:sp>
      <p:sp>
        <p:nvSpPr>
          <p:cNvPr id="7" name="Text Placeholder 5">
            <a:extLst>
              <a:ext uri="{FF2B5EF4-FFF2-40B4-BE49-F238E27FC236}">
                <a16:creationId xmlns:a16="http://schemas.microsoft.com/office/drawing/2014/main" id="{AF62F1BC-596A-4970-A464-F121CA07CC75}"/>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1252684324"/>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Content, 4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6" y="1813810"/>
            <a:ext cx="5583110" cy="3963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6" name="Picture Placeholder 5">
            <a:extLst>
              <a:ext uri="{FF2B5EF4-FFF2-40B4-BE49-F238E27FC236}">
                <a16:creationId xmlns:a16="http://schemas.microsoft.com/office/drawing/2014/main" id="{908F56CC-0B5B-4096-93F8-59E4C49B1730}"/>
              </a:ext>
            </a:extLst>
          </p:cNvPr>
          <p:cNvSpPr>
            <a:spLocks noGrp="1"/>
          </p:cNvSpPr>
          <p:nvPr>
            <p:ph type="pic" sz="quarter" idx="12"/>
          </p:nvPr>
        </p:nvSpPr>
        <p:spPr>
          <a:xfrm>
            <a:off x="6251497" y="1814513"/>
            <a:ext cx="2697480" cy="2067629"/>
          </a:xfrm>
        </p:spPr>
        <p:txBody>
          <a:bodyPr/>
          <a:lstStyle>
            <a:lvl1pPr marL="0" indent="0" algn="ctr">
              <a:buNone/>
              <a:defRPr/>
            </a:lvl1pPr>
          </a:lstStyle>
          <a:p>
            <a:r>
              <a:rPr lang="en-US"/>
              <a:t>Click icon to add picture</a:t>
            </a:r>
          </a:p>
        </p:txBody>
      </p:sp>
      <p:sp>
        <p:nvSpPr>
          <p:cNvPr id="7" name="Picture Placeholder 5">
            <a:extLst>
              <a:ext uri="{FF2B5EF4-FFF2-40B4-BE49-F238E27FC236}">
                <a16:creationId xmlns:a16="http://schemas.microsoft.com/office/drawing/2014/main" id="{B45095E1-4997-493B-AF7D-52569BF2AC9A}"/>
              </a:ext>
            </a:extLst>
          </p:cNvPr>
          <p:cNvSpPr>
            <a:spLocks noGrp="1"/>
          </p:cNvSpPr>
          <p:nvPr>
            <p:ph type="pic" sz="quarter" idx="13"/>
          </p:nvPr>
        </p:nvSpPr>
        <p:spPr>
          <a:xfrm>
            <a:off x="9137254" y="1813809"/>
            <a:ext cx="2697480" cy="2067629"/>
          </a:xfrm>
        </p:spPr>
        <p:txBody>
          <a:bodyPr/>
          <a:lstStyle>
            <a:lvl1pPr marL="0" indent="0" algn="ctr">
              <a:buNone/>
              <a:defRPr/>
            </a:lvl1pPr>
          </a:lstStyle>
          <a:p>
            <a:r>
              <a:rPr lang="en-US"/>
              <a:t>Click icon to add picture</a:t>
            </a:r>
          </a:p>
        </p:txBody>
      </p:sp>
      <p:sp>
        <p:nvSpPr>
          <p:cNvPr id="9" name="Picture Placeholder 5">
            <a:extLst>
              <a:ext uri="{FF2B5EF4-FFF2-40B4-BE49-F238E27FC236}">
                <a16:creationId xmlns:a16="http://schemas.microsoft.com/office/drawing/2014/main" id="{C16DB386-C170-4987-8892-EE1429EBA450}"/>
              </a:ext>
            </a:extLst>
          </p:cNvPr>
          <p:cNvSpPr>
            <a:spLocks noGrp="1"/>
          </p:cNvSpPr>
          <p:nvPr>
            <p:ph type="pic" sz="quarter" idx="14"/>
          </p:nvPr>
        </p:nvSpPr>
        <p:spPr>
          <a:xfrm>
            <a:off x="6251497" y="4079042"/>
            <a:ext cx="2697480" cy="2067629"/>
          </a:xfrm>
        </p:spPr>
        <p:txBody>
          <a:bodyPr/>
          <a:lstStyle>
            <a:lvl1pPr marL="0" indent="0" algn="ctr">
              <a:buNone/>
              <a:defRPr/>
            </a:lvl1pPr>
          </a:lstStyle>
          <a:p>
            <a:r>
              <a:rPr lang="en-US"/>
              <a:t>Click icon to add picture</a:t>
            </a:r>
          </a:p>
        </p:txBody>
      </p:sp>
      <p:sp>
        <p:nvSpPr>
          <p:cNvPr id="10" name="Picture Placeholder 5">
            <a:extLst>
              <a:ext uri="{FF2B5EF4-FFF2-40B4-BE49-F238E27FC236}">
                <a16:creationId xmlns:a16="http://schemas.microsoft.com/office/drawing/2014/main" id="{A1296044-48B0-4A64-BBCD-3F1CD0AC0F65}"/>
              </a:ext>
            </a:extLst>
          </p:cNvPr>
          <p:cNvSpPr>
            <a:spLocks noGrp="1"/>
          </p:cNvSpPr>
          <p:nvPr>
            <p:ph type="pic" sz="quarter" idx="15"/>
          </p:nvPr>
        </p:nvSpPr>
        <p:spPr>
          <a:xfrm>
            <a:off x="9137254" y="4078338"/>
            <a:ext cx="2697480" cy="2067629"/>
          </a:xfrm>
        </p:spPr>
        <p:txBody>
          <a:bodyPr/>
          <a:lstStyle>
            <a:lvl1pPr marL="0" indent="0" algn="ctr">
              <a:buNone/>
              <a:defRPr/>
            </a:lvl1pPr>
          </a:lstStyle>
          <a:p>
            <a:r>
              <a:rPr lang="en-US"/>
              <a:t>Click icon to add picture</a:t>
            </a:r>
          </a:p>
        </p:txBody>
      </p:sp>
      <p:sp>
        <p:nvSpPr>
          <p:cNvPr id="11" name="Text Placeholder 5">
            <a:extLst>
              <a:ext uri="{FF2B5EF4-FFF2-40B4-BE49-F238E27FC236}">
                <a16:creationId xmlns:a16="http://schemas.microsoft.com/office/drawing/2014/main" id="{CCDBCDD6-797E-45DB-ACC0-564ABB16C2B1}"/>
              </a:ext>
            </a:extLst>
          </p:cNvPr>
          <p:cNvSpPr>
            <a:spLocks noGrp="1"/>
          </p:cNvSpPr>
          <p:nvPr>
            <p:ph type="body" sz="quarter" idx="16"/>
          </p:nvPr>
        </p:nvSpPr>
        <p:spPr>
          <a:xfrm>
            <a:off x="267855" y="5927834"/>
            <a:ext cx="5828145"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108952664"/>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Subtitle, 2 Photos lef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D03D30-5028-4EBD-AD71-A38E5D97611F}"/>
              </a:ext>
            </a:extLst>
          </p:cNvPr>
          <p:cNvSpPr>
            <a:spLocks noGrp="1"/>
          </p:cNvSpPr>
          <p:nvPr>
            <p:ph type="pic" sz="quarter" idx="12"/>
          </p:nvPr>
        </p:nvSpPr>
        <p:spPr>
          <a:xfrm>
            <a:off x="268289" y="1814513"/>
            <a:ext cx="3252425" cy="1885706"/>
          </a:xfrm>
        </p:spPr>
        <p:txBody>
          <a:bodyP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3684977" y="3891207"/>
            <a:ext cx="8145684" cy="18857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a:extLst>
              <a:ext uri="{FF2B5EF4-FFF2-40B4-BE49-F238E27FC236}">
                <a16:creationId xmlns:a16="http://schemas.microsoft.com/office/drawing/2014/main" id="{8DC4E004-BD0E-44D9-AA14-35B709D6E49D}"/>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
        <p:nvSpPr>
          <p:cNvPr id="9" name="Picture Placeholder 5">
            <a:extLst>
              <a:ext uri="{FF2B5EF4-FFF2-40B4-BE49-F238E27FC236}">
                <a16:creationId xmlns:a16="http://schemas.microsoft.com/office/drawing/2014/main" id="{407BB67D-DEFF-4B72-AA52-18BFBE5B79C7}"/>
              </a:ext>
            </a:extLst>
          </p:cNvPr>
          <p:cNvSpPr>
            <a:spLocks noGrp="1"/>
          </p:cNvSpPr>
          <p:nvPr>
            <p:ph type="pic" sz="quarter" idx="14"/>
          </p:nvPr>
        </p:nvSpPr>
        <p:spPr>
          <a:xfrm>
            <a:off x="268289" y="3891207"/>
            <a:ext cx="3252425" cy="1885706"/>
          </a:xfrm>
        </p:spPr>
        <p:txBody>
          <a:bodyPr/>
          <a:lstStyle>
            <a:lvl1pPr marL="0" indent="0" algn="ctr">
              <a:buNone/>
              <a:defRPr/>
            </a:lvl1pPr>
          </a:lstStyle>
          <a:p>
            <a:r>
              <a:rPr lang="en-US"/>
              <a:t>Click icon to add picture</a:t>
            </a:r>
          </a:p>
        </p:txBody>
      </p:sp>
      <p:sp>
        <p:nvSpPr>
          <p:cNvPr id="10" name="Content Placeholder 2">
            <a:extLst>
              <a:ext uri="{FF2B5EF4-FFF2-40B4-BE49-F238E27FC236}">
                <a16:creationId xmlns:a16="http://schemas.microsoft.com/office/drawing/2014/main" id="{6DC4EBAD-6AB3-40EB-B022-E42BCA95EE2B}"/>
              </a:ext>
            </a:extLst>
          </p:cNvPr>
          <p:cNvSpPr>
            <a:spLocks noGrp="1"/>
          </p:cNvSpPr>
          <p:nvPr>
            <p:ph idx="15"/>
          </p:nvPr>
        </p:nvSpPr>
        <p:spPr>
          <a:xfrm>
            <a:off x="3684977" y="1814513"/>
            <a:ext cx="8145684" cy="18857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98714045"/>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Subtitle, 2 Photos righ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D03D30-5028-4EBD-AD71-A38E5D97611F}"/>
              </a:ext>
            </a:extLst>
          </p:cNvPr>
          <p:cNvSpPr>
            <a:spLocks noGrp="1"/>
          </p:cNvSpPr>
          <p:nvPr>
            <p:ph type="pic" sz="quarter" idx="12"/>
          </p:nvPr>
        </p:nvSpPr>
        <p:spPr>
          <a:xfrm>
            <a:off x="8578236" y="1814513"/>
            <a:ext cx="3252425" cy="1885706"/>
          </a:xfrm>
        </p:spPr>
        <p:txBody>
          <a:bodyP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267856" y="3891207"/>
            <a:ext cx="8145684" cy="18857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a:extLst>
              <a:ext uri="{FF2B5EF4-FFF2-40B4-BE49-F238E27FC236}">
                <a16:creationId xmlns:a16="http://schemas.microsoft.com/office/drawing/2014/main" id="{8DC4E004-BD0E-44D9-AA14-35B709D6E49D}"/>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
        <p:nvSpPr>
          <p:cNvPr id="9" name="Picture Placeholder 5">
            <a:extLst>
              <a:ext uri="{FF2B5EF4-FFF2-40B4-BE49-F238E27FC236}">
                <a16:creationId xmlns:a16="http://schemas.microsoft.com/office/drawing/2014/main" id="{407BB67D-DEFF-4B72-AA52-18BFBE5B79C7}"/>
              </a:ext>
            </a:extLst>
          </p:cNvPr>
          <p:cNvSpPr>
            <a:spLocks noGrp="1"/>
          </p:cNvSpPr>
          <p:nvPr>
            <p:ph type="pic" sz="quarter" idx="14"/>
          </p:nvPr>
        </p:nvSpPr>
        <p:spPr>
          <a:xfrm>
            <a:off x="8578236" y="3891207"/>
            <a:ext cx="3252425" cy="1885706"/>
          </a:xfrm>
        </p:spPr>
        <p:txBody>
          <a:bodyPr/>
          <a:lstStyle>
            <a:lvl1pPr marL="0" indent="0" algn="ctr">
              <a:buNone/>
              <a:defRPr/>
            </a:lvl1pPr>
          </a:lstStyle>
          <a:p>
            <a:r>
              <a:rPr lang="en-US"/>
              <a:t>Click icon to add picture</a:t>
            </a:r>
          </a:p>
        </p:txBody>
      </p:sp>
      <p:sp>
        <p:nvSpPr>
          <p:cNvPr id="10" name="Content Placeholder 2">
            <a:extLst>
              <a:ext uri="{FF2B5EF4-FFF2-40B4-BE49-F238E27FC236}">
                <a16:creationId xmlns:a16="http://schemas.microsoft.com/office/drawing/2014/main" id="{6DC4EBAD-6AB3-40EB-B022-E42BCA95EE2B}"/>
              </a:ext>
            </a:extLst>
          </p:cNvPr>
          <p:cNvSpPr>
            <a:spLocks noGrp="1"/>
          </p:cNvSpPr>
          <p:nvPr>
            <p:ph idx="15"/>
          </p:nvPr>
        </p:nvSpPr>
        <p:spPr>
          <a:xfrm>
            <a:off x="267856" y="1814513"/>
            <a:ext cx="8145684" cy="18857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06160475"/>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Photo Collage">
    <p:spTree>
      <p:nvGrpSpPr>
        <p:cNvPr id="1" name=""/>
        <p:cNvGrpSpPr/>
        <p:nvPr/>
      </p:nvGrpSpPr>
      <p:grpSpPr>
        <a:xfrm>
          <a:off x="0" y="0"/>
          <a:ext cx="0" cy="0"/>
          <a:chOff x="0" y="0"/>
          <a:chExt cx="0" cy="0"/>
        </a:xfrm>
      </p:grpSpPr>
      <p:sp>
        <p:nvSpPr>
          <p:cNvPr id="16" name="Picture Placeholder 5">
            <a:extLst>
              <a:ext uri="{FF2B5EF4-FFF2-40B4-BE49-F238E27FC236}">
                <a16:creationId xmlns:a16="http://schemas.microsoft.com/office/drawing/2014/main" id="{F3055A2C-8277-4488-B37E-F78097B654D3}"/>
              </a:ext>
            </a:extLst>
          </p:cNvPr>
          <p:cNvSpPr>
            <a:spLocks noGrp="1"/>
          </p:cNvSpPr>
          <p:nvPr>
            <p:ph type="pic" sz="quarter" idx="13"/>
          </p:nvPr>
        </p:nvSpPr>
        <p:spPr>
          <a:xfrm>
            <a:off x="-1" y="143230"/>
            <a:ext cx="5972175" cy="3216117"/>
          </a:xfrm>
        </p:spPr>
        <p:txBody>
          <a:bodyPr/>
          <a:lstStyle>
            <a:lvl1pPr marL="0" indent="0" algn="ctr">
              <a:buNone/>
              <a:defRPr/>
            </a:lvl1pPr>
          </a:lstStyle>
          <a:p>
            <a:r>
              <a:rPr lang="en-US"/>
              <a:t>Click icon to add picture</a:t>
            </a:r>
          </a:p>
        </p:txBody>
      </p:sp>
      <p:sp>
        <p:nvSpPr>
          <p:cNvPr id="17" name="Picture Placeholder 5">
            <a:extLst>
              <a:ext uri="{FF2B5EF4-FFF2-40B4-BE49-F238E27FC236}">
                <a16:creationId xmlns:a16="http://schemas.microsoft.com/office/drawing/2014/main" id="{FA131B00-87C6-40B8-9DCE-9557AE391646}"/>
              </a:ext>
            </a:extLst>
          </p:cNvPr>
          <p:cNvSpPr>
            <a:spLocks noGrp="1"/>
          </p:cNvSpPr>
          <p:nvPr>
            <p:ph type="pic" sz="quarter" idx="14"/>
          </p:nvPr>
        </p:nvSpPr>
        <p:spPr>
          <a:xfrm>
            <a:off x="6096000" y="143231"/>
            <a:ext cx="3759200" cy="1971319"/>
          </a:xfrm>
        </p:spPr>
        <p:txBody>
          <a:bodyPr/>
          <a:lstStyle>
            <a:lvl1pPr marL="0" indent="0" algn="ctr">
              <a:buNone/>
              <a:defRPr/>
            </a:lvl1pPr>
          </a:lstStyle>
          <a:p>
            <a:r>
              <a:rPr lang="en-US"/>
              <a:t>Click icon to add picture</a:t>
            </a:r>
          </a:p>
        </p:txBody>
      </p:sp>
      <p:sp>
        <p:nvSpPr>
          <p:cNvPr id="18" name="Picture Placeholder 5">
            <a:extLst>
              <a:ext uri="{FF2B5EF4-FFF2-40B4-BE49-F238E27FC236}">
                <a16:creationId xmlns:a16="http://schemas.microsoft.com/office/drawing/2014/main" id="{04D1C248-FF21-4D6A-A781-471EE2CA2DF5}"/>
              </a:ext>
            </a:extLst>
          </p:cNvPr>
          <p:cNvSpPr>
            <a:spLocks noGrp="1"/>
          </p:cNvSpPr>
          <p:nvPr>
            <p:ph type="pic" sz="quarter" idx="15"/>
          </p:nvPr>
        </p:nvSpPr>
        <p:spPr>
          <a:xfrm>
            <a:off x="9979024" y="143231"/>
            <a:ext cx="2212976" cy="1971319"/>
          </a:xfrm>
        </p:spPr>
        <p:txBody>
          <a:bodyPr/>
          <a:lstStyle>
            <a:lvl1pPr marL="0" indent="0" algn="ctr">
              <a:buNone/>
              <a:defRPr/>
            </a:lvl1pPr>
          </a:lstStyle>
          <a:p>
            <a:r>
              <a:rPr lang="en-US"/>
              <a:t>Click icon to add picture</a:t>
            </a:r>
          </a:p>
        </p:txBody>
      </p:sp>
      <p:sp>
        <p:nvSpPr>
          <p:cNvPr id="19" name="Picture Placeholder 5">
            <a:extLst>
              <a:ext uri="{FF2B5EF4-FFF2-40B4-BE49-F238E27FC236}">
                <a16:creationId xmlns:a16="http://schemas.microsoft.com/office/drawing/2014/main" id="{0518E55D-652C-4347-A1DB-F7EB0A6803F2}"/>
              </a:ext>
            </a:extLst>
          </p:cNvPr>
          <p:cNvSpPr>
            <a:spLocks noGrp="1"/>
          </p:cNvSpPr>
          <p:nvPr>
            <p:ph type="pic" sz="quarter" idx="16"/>
          </p:nvPr>
        </p:nvSpPr>
        <p:spPr>
          <a:xfrm>
            <a:off x="-2" y="3471861"/>
            <a:ext cx="3708401" cy="3386139"/>
          </a:xfrm>
        </p:spPr>
        <p:txBody>
          <a:bodyPr/>
          <a:lstStyle>
            <a:lvl1pPr marL="0" indent="0" algn="ctr">
              <a:buNone/>
              <a:defRPr/>
            </a:lvl1pPr>
          </a:lstStyle>
          <a:p>
            <a:r>
              <a:rPr lang="en-US"/>
              <a:t>Click icon to add picture</a:t>
            </a:r>
          </a:p>
        </p:txBody>
      </p:sp>
      <p:sp>
        <p:nvSpPr>
          <p:cNvPr id="20" name="Picture Placeholder 5">
            <a:extLst>
              <a:ext uri="{FF2B5EF4-FFF2-40B4-BE49-F238E27FC236}">
                <a16:creationId xmlns:a16="http://schemas.microsoft.com/office/drawing/2014/main" id="{699B992D-E681-45B5-B04D-F5D30582B628}"/>
              </a:ext>
            </a:extLst>
          </p:cNvPr>
          <p:cNvSpPr>
            <a:spLocks noGrp="1"/>
          </p:cNvSpPr>
          <p:nvPr>
            <p:ph type="pic" sz="quarter" idx="17"/>
          </p:nvPr>
        </p:nvSpPr>
        <p:spPr>
          <a:xfrm>
            <a:off x="3832225" y="3471861"/>
            <a:ext cx="2139949" cy="1900238"/>
          </a:xfrm>
        </p:spPr>
        <p:txBody>
          <a:bodyPr/>
          <a:lstStyle>
            <a:lvl1pPr marL="0" indent="0" algn="ctr">
              <a:buNone/>
              <a:defRPr/>
            </a:lvl1pPr>
          </a:lstStyle>
          <a:p>
            <a:r>
              <a:rPr lang="en-US"/>
              <a:t>Click icon to add picture</a:t>
            </a:r>
          </a:p>
        </p:txBody>
      </p:sp>
      <p:sp>
        <p:nvSpPr>
          <p:cNvPr id="21" name="Picture Placeholder 5">
            <a:extLst>
              <a:ext uri="{FF2B5EF4-FFF2-40B4-BE49-F238E27FC236}">
                <a16:creationId xmlns:a16="http://schemas.microsoft.com/office/drawing/2014/main" id="{4DA04CDE-EDF5-44D4-B5E5-CCF0EDC6E45A}"/>
              </a:ext>
            </a:extLst>
          </p:cNvPr>
          <p:cNvSpPr>
            <a:spLocks noGrp="1"/>
          </p:cNvSpPr>
          <p:nvPr>
            <p:ph type="pic" sz="quarter" idx="18"/>
          </p:nvPr>
        </p:nvSpPr>
        <p:spPr>
          <a:xfrm>
            <a:off x="3832225" y="5484613"/>
            <a:ext cx="2139949" cy="1373387"/>
          </a:xfrm>
        </p:spPr>
        <p:txBody>
          <a:bodyPr/>
          <a:lstStyle>
            <a:lvl1pPr marL="0" indent="0" algn="ctr">
              <a:buNone/>
              <a:defRPr/>
            </a:lvl1pPr>
          </a:lstStyle>
          <a:p>
            <a:r>
              <a:rPr lang="en-US"/>
              <a:t>Click icon to add picture</a:t>
            </a:r>
            <a:endParaRPr lang="en-US" dirty="0"/>
          </a:p>
        </p:txBody>
      </p:sp>
      <p:sp>
        <p:nvSpPr>
          <p:cNvPr id="22" name="Picture Placeholder 5">
            <a:extLst>
              <a:ext uri="{FF2B5EF4-FFF2-40B4-BE49-F238E27FC236}">
                <a16:creationId xmlns:a16="http://schemas.microsoft.com/office/drawing/2014/main" id="{2692513D-6917-4F27-9DAC-67B5101F3E85}"/>
              </a:ext>
            </a:extLst>
          </p:cNvPr>
          <p:cNvSpPr>
            <a:spLocks noGrp="1"/>
          </p:cNvSpPr>
          <p:nvPr>
            <p:ph type="pic" sz="quarter" idx="19"/>
          </p:nvPr>
        </p:nvSpPr>
        <p:spPr>
          <a:xfrm>
            <a:off x="6096000" y="2226039"/>
            <a:ext cx="6096000" cy="4631961"/>
          </a:xfrm>
        </p:spPr>
        <p:txBody>
          <a:bodyPr/>
          <a:lstStyle>
            <a:lvl1pPr marL="0" indent="0" algn="ctr">
              <a:buNone/>
              <a:defRPr/>
            </a:lvl1pPr>
          </a:lstStyle>
          <a:p>
            <a:r>
              <a:rPr lang="en-US"/>
              <a:t>Click icon to add picture</a:t>
            </a:r>
          </a:p>
        </p:txBody>
      </p:sp>
      <p:sp>
        <p:nvSpPr>
          <p:cNvPr id="23" name="Rectangle 22">
            <a:extLst>
              <a:ext uri="{FF2B5EF4-FFF2-40B4-BE49-F238E27FC236}">
                <a16:creationId xmlns:a16="http://schemas.microsoft.com/office/drawing/2014/main" id="{3AF2F04D-CE50-42FA-9B39-08369465246C}"/>
              </a:ext>
            </a:extLst>
          </p:cNvPr>
          <p:cNvSpPr/>
          <p:nvPr/>
        </p:nvSpPr>
        <p:spPr>
          <a:xfrm>
            <a:off x="0" y="0"/>
            <a:ext cx="12192000" cy="143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2098895"/>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469258DD-0A3A-4207-AD6B-320BD804B3C4}"/>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
        <p:nvSpPr>
          <p:cNvPr id="5" name="Chart Placeholder 4">
            <a:extLst>
              <a:ext uri="{FF2B5EF4-FFF2-40B4-BE49-F238E27FC236}">
                <a16:creationId xmlns:a16="http://schemas.microsoft.com/office/drawing/2014/main" id="{4A0EEC95-AF1F-4444-AA02-EF97927CD725}"/>
              </a:ext>
            </a:extLst>
          </p:cNvPr>
          <p:cNvSpPr>
            <a:spLocks noGrp="1"/>
          </p:cNvSpPr>
          <p:nvPr>
            <p:ph type="chart" sz="quarter" idx="11"/>
          </p:nvPr>
        </p:nvSpPr>
        <p:spPr>
          <a:xfrm>
            <a:off x="268288" y="1264829"/>
            <a:ext cx="11566446" cy="4457330"/>
          </a:xfrm>
        </p:spPr>
        <p:txBody>
          <a:bodyPr/>
          <a:lstStyle>
            <a:lvl1pPr marL="0" indent="0" algn="ctr">
              <a:buNone/>
              <a:defRPr/>
            </a:lvl1pPr>
          </a:lstStyle>
          <a:p>
            <a:r>
              <a:rPr lang="en-US"/>
              <a:t>Click icon to add chart</a:t>
            </a:r>
            <a:endParaRPr lang="en-US" dirty="0"/>
          </a:p>
        </p:txBody>
      </p:sp>
    </p:spTree>
    <p:extLst>
      <p:ext uri="{BB962C8B-B14F-4D97-AF65-F5344CB8AC3E}">
        <p14:creationId xmlns:p14="http://schemas.microsoft.com/office/powerpoint/2010/main" val="960218165"/>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endParaRPr lang="en-US" dirty="0"/>
          </a:p>
        </p:txBody>
      </p:sp>
      <p:sp>
        <p:nvSpPr>
          <p:cNvPr id="3" name="Text Placeholder 5">
            <a:extLst>
              <a:ext uri="{FF2B5EF4-FFF2-40B4-BE49-F238E27FC236}">
                <a16:creationId xmlns:a16="http://schemas.microsoft.com/office/drawing/2014/main" id="{473A86C5-7298-46F0-A7A9-C08DE1ED1FA9}"/>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440540998"/>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endParaRPr lang="en-US" dirty="0"/>
          </a:p>
        </p:txBody>
      </p:sp>
      <p:sp>
        <p:nvSpPr>
          <p:cNvPr id="3" name="Text Placeholder 5">
            <a:extLst>
              <a:ext uri="{FF2B5EF4-FFF2-40B4-BE49-F238E27FC236}">
                <a16:creationId xmlns:a16="http://schemas.microsoft.com/office/drawing/2014/main" id="{F8838C7E-03D0-41FF-9E0C-0389EA56454D}"/>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921381750"/>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0539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Section Break - Purp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8B86CF7-6BE0-452A-AF61-0EF23266EB39}"/>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BFF684C0-B595-4194-92A5-01E2F0F0C8A9}"/>
              </a:ext>
            </a:extLst>
          </p:cNvPr>
          <p:cNvSpPr/>
          <p:nvPr/>
        </p:nvSpPr>
        <p:spPr>
          <a:xfrm>
            <a:off x="-9526" y="0"/>
            <a:ext cx="12201526" cy="6858000"/>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98BDB38-1EA1-49C8-AF20-E09C51BD91E1}"/>
              </a:ext>
            </a:extLst>
          </p:cNvPr>
          <p:cNvSpPr/>
          <p:nvPr/>
        </p:nvSpPr>
        <p:spPr>
          <a:xfrm>
            <a:off x="0" y="0"/>
            <a:ext cx="12192000" cy="143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2511463"/>
            <a:ext cx="9144000" cy="1604238"/>
          </a:xfrm>
        </p:spPr>
        <p:txBody>
          <a:bodyPr anchor="ctr"/>
          <a:lstStyle>
            <a:lvl1pPr algn="l">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57686640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1600202"/>
            <a:ext cx="5384800" cy="4525963"/>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14045098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Section Break - Oran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1903FF5-D0A8-4690-B5C8-0822D358975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2"/>
          <a:stretch/>
        </p:blipFill>
        <p:spPr>
          <a:xfrm>
            <a:off x="0" y="0"/>
            <a:ext cx="12192000" cy="6858000"/>
          </a:xfrm>
          <a:prstGeom prst="rect">
            <a:avLst/>
          </a:prstGeom>
        </p:spPr>
      </p:pic>
      <p:sp>
        <p:nvSpPr>
          <p:cNvPr id="7" name="Rectangle 6">
            <a:extLst>
              <a:ext uri="{FF2B5EF4-FFF2-40B4-BE49-F238E27FC236}">
                <a16:creationId xmlns:a16="http://schemas.microsoft.com/office/drawing/2014/main" id="{791E6A5D-0695-4EA4-B5B7-A5DC8CD180B8}"/>
              </a:ext>
            </a:extLst>
          </p:cNvPr>
          <p:cNvSpPr/>
          <p:nvPr/>
        </p:nvSpPr>
        <p:spPr>
          <a:xfrm>
            <a:off x="0" y="0"/>
            <a:ext cx="12192000" cy="6858000"/>
          </a:xfrm>
          <a:prstGeom prst="rect">
            <a:avLst/>
          </a:prstGeom>
          <a:solidFill>
            <a:schemeClr val="accent2">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83B9DDF-8974-4BE6-BFAC-8DB63D751B72}"/>
              </a:ext>
            </a:extLst>
          </p:cNvPr>
          <p:cNvSpPr/>
          <p:nvPr/>
        </p:nvSpPr>
        <p:spPr>
          <a:xfrm>
            <a:off x="0" y="0"/>
            <a:ext cx="12192000" cy="1432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2511463"/>
            <a:ext cx="9144000" cy="1604238"/>
          </a:xfrm>
        </p:spPr>
        <p:txBody>
          <a:bodyPr anchor="ctr"/>
          <a:lstStyle>
            <a:lvl1pPr algn="l">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017351687"/>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Section Break - Blu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9E03F79-B4F4-46CE-A17D-57A9863DC19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BD037D93-D49F-4346-A429-987F7E2732FE}"/>
              </a:ext>
            </a:extLst>
          </p:cNvPr>
          <p:cNvSpPr/>
          <p:nvPr/>
        </p:nvSpPr>
        <p:spPr>
          <a:xfrm>
            <a:off x="0" y="2311"/>
            <a:ext cx="12192000" cy="6858000"/>
          </a:xfrm>
          <a:prstGeom prst="rect">
            <a:avLst/>
          </a:prstGeom>
          <a:solidFill>
            <a:schemeClr val="accent3">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32C3A02-ECDF-427B-8EF0-0A01EB236012}"/>
              </a:ext>
            </a:extLst>
          </p:cNvPr>
          <p:cNvSpPr/>
          <p:nvPr/>
        </p:nvSpPr>
        <p:spPr>
          <a:xfrm>
            <a:off x="0" y="0"/>
            <a:ext cx="12192000" cy="1432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2511463"/>
            <a:ext cx="9144000" cy="1604238"/>
          </a:xfrm>
        </p:spPr>
        <p:txBody>
          <a:bodyPr anchor="ctr"/>
          <a:lstStyle>
            <a:lvl1pPr algn="l">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031883808"/>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Thank you - v1">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BE07EA4-222B-41F1-AE33-0C82959F4D8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406BDB8A-48C0-4B76-A4D5-6C6776DA4220}"/>
              </a:ext>
            </a:extLst>
          </p:cNvPr>
          <p:cNvSpPr/>
          <p:nvPr/>
        </p:nvSpPr>
        <p:spPr>
          <a:xfrm>
            <a:off x="1201002" y="0"/>
            <a:ext cx="7233313" cy="6858000"/>
          </a:xfrm>
          <a:prstGeom prst="rect">
            <a:avLst/>
          </a:prstGeom>
          <a:solidFill>
            <a:schemeClr val="accent3">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9952E23-A787-4B65-947B-66DAC15D1D66}"/>
              </a:ext>
            </a:extLst>
          </p:cNvPr>
          <p:cNvSpPr/>
          <p:nvPr/>
        </p:nvSpPr>
        <p:spPr>
          <a:xfrm>
            <a:off x="0" y="0"/>
            <a:ext cx="12192000" cy="1432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CE740F33-E2A3-4498-AECA-3F7D9FFC1406}"/>
              </a:ext>
            </a:extLst>
          </p:cNvPr>
          <p:cNvSpPr>
            <a:spLocks noGrp="1"/>
          </p:cNvSpPr>
          <p:nvPr>
            <p:ph type="ctrTitle" hasCustomPrompt="1"/>
          </p:nvPr>
        </p:nvSpPr>
        <p:spPr>
          <a:xfrm>
            <a:off x="1969031" y="2595621"/>
            <a:ext cx="5056123" cy="1604238"/>
          </a:xfrm>
        </p:spPr>
        <p:txBody>
          <a:bodyPr anchor="ctr"/>
          <a:lstStyle>
            <a:lvl1pPr algn="l">
              <a:defRPr sz="4800">
                <a:solidFill>
                  <a:schemeClr val="bg1"/>
                </a:solidFill>
              </a:defRPr>
            </a:lvl1pPr>
          </a:lstStyle>
          <a:p>
            <a:r>
              <a:rPr lang="en-US" dirty="0"/>
              <a:t>Thank You</a:t>
            </a:r>
          </a:p>
        </p:txBody>
      </p:sp>
    </p:spTree>
    <p:extLst>
      <p:ext uri="{BB962C8B-B14F-4D97-AF65-F5344CB8AC3E}">
        <p14:creationId xmlns:p14="http://schemas.microsoft.com/office/powerpoint/2010/main" val="4060821086"/>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Thank you - v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3267D1E-C375-4B98-9A55-FC33A0A1BF4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1E9365FF-E723-456C-A8BD-969133C43461}"/>
              </a:ext>
            </a:extLst>
          </p:cNvPr>
          <p:cNvSpPr/>
          <p:nvPr/>
        </p:nvSpPr>
        <p:spPr>
          <a:xfrm>
            <a:off x="1201002" y="0"/>
            <a:ext cx="7233313" cy="6858000"/>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9393E7-9860-49B1-A6DF-4752C01FDD39}"/>
              </a:ext>
            </a:extLst>
          </p:cNvPr>
          <p:cNvSpPr/>
          <p:nvPr/>
        </p:nvSpPr>
        <p:spPr>
          <a:xfrm>
            <a:off x="0" y="0"/>
            <a:ext cx="12192000" cy="143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hasCustomPrompt="1"/>
          </p:nvPr>
        </p:nvSpPr>
        <p:spPr>
          <a:xfrm>
            <a:off x="1969031" y="2595621"/>
            <a:ext cx="5056123" cy="1604238"/>
          </a:xfrm>
        </p:spPr>
        <p:txBody>
          <a:bodyPr anchor="ctr"/>
          <a:lstStyle>
            <a:lvl1pPr algn="l">
              <a:defRPr sz="4800">
                <a:solidFill>
                  <a:schemeClr val="bg1"/>
                </a:solidFill>
              </a:defRPr>
            </a:lvl1pPr>
          </a:lstStyle>
          <a:p>
            <a:r>
              <a:rPr lang="en-US" dirty="0"/>
              <a:t>Thank You</a:t>
            </a:r>
          </a:p>
        </p:txBody>
      </p:sp>
    </p:spTree>
    <p:extLst>
      <p:ext uri="{BB962C8B-B14F-4D97-AF65-F5344CB8AC3E}">
        <p14:creationId xmlns:p14="http://schemas.microsoft.com/office/powerpoint/2010/main" val="1239745962"/>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467358"/>
            <a:ext cx="10363200" cy="1470025"/>
          </a:xfrm>
        </p:spPr>
        <p:txBody>
          <a:bodyPr>
            <a:normAutofit/>
          </a:bodyPr>
          <a:lstStyle>
            <a:lvl1pPr algn="ctr">
              <a:defRPr sz="5215" b="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b="1">
                <a:solidFill>
                  <a:schemeClr val="tx1"/>
                </a:solidFill>
              </a:defRPr>
            </a:lvl1pPr>
            <a:lvl2pPr marL="541873" indent="0" algn="ctr">
              <a:buNone/>
              <a:defRPr>
                <a:solidFill>
                  <a:schemeClr val="tx1">
                    <a:tint val="75000"/>
                  </a:schemeClr>
                </a:solidFill>
              </a:defRPr>
            </a:lvl2pPr>
            <a:lvl3pPr marL="1083747" indent="0" algn="ctr">
              <a:buNone/>
              <a:defRPr>
                <a:solidFill>
                  <a:schemeClr val="tx1">
                    <a:tint val="75000"/>
                  </a:schemeClr>
                </a:solidFill>
              </a:defRPr>
            </a:lvl3pPr>
            <a:lvl4pPr marL="1625620" indent="0" algn="ctr">
              <a:buNone/>
              <a:defRPr>
                <a:solidFill>
                  <a:schemeClr val="tx1">
                    <a:tint val="75000"/>
                  </a:schemeClr>
                </a:solidFill>
              </a:defRPr>
            </a:lvl4pPr>
            <a:lvl5pPr marL="2167494" indent="0" algn="ctr">
              <a:buNone/>
              <a:defRPr>
                <a:solidFill>
                  <a:schemeClr val="tx1">
                    <a:tint val="75000"/>
                  </a:schemeClr>
                </a:solidFill>
              </a:defRPr>
            </a:lvl5pPr>
            <a:lvl6pPr marL="2709367" indent="0" algn="ctr">
              <a:buNone/>
              <a:defRPr>
                <a:solidFill>
                  <a:schemeClr val="tx1">
                    <a:tint val="75000"/>
                  </a:schemeClr>
                </a:solidFill>
              </a:defRPr>
            </a:lvl6pPr>
            <a:lvl7pPr marL="3251241" indent="0" algn="ctr">
              <a:buNone/>
              <a:defRPr>
                <a:solidFill>
                  <a:schemeClr val="tx1">
                    <a:tint val="75000"/>
                  </a:schemeClr>
                </a:solidFill>
              </a:defRPr>
            </a:lvl7pPr>
            <a:lvl8pPr marL="3793114" indent="0" algn="ctr">
              <a:buNone/>
              <a:defRPr>
                <a:solidFill>
                  <a:schemeClr val="tx1">
                    <a:tint val="75000"/>
                  </a:schemeClr>
                </a:solidFill>
              </a:defRPr>
            </a:lvl8pPr>
            <a:lvl9pPr marL="433498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94020124"/>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56"/>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09600" y="6356352"/>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31887488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chart">
  <p:cSld name="1_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11176000" cy="685800"/>
          </a:xfrm>
        </p:spPr>
        <p:txBody>
          <a:bodyPr/>
          <a:lstStyle/>
          <a:p>
            <a:r>
              <a:rPr lang="en-US"/>
              <a:t>Click to edit Master title style</a:t>
            </a:r>
          </a:p>
        </p:txBody>
      </p:sp>
      <p:sp>
        <p:nvSpPr>
          <p:cNvPr id="3" name="Chart Placeholder 2"/>
          <p:cNvSpPr>
            <a:spLocks noGrp="1"/>
          </p:cNvSpPr>
          <p:nvPr>
            <p:ph type="chart" idx="1"/>
          </p:nvPr>
        </p:nvSpPr>
        <p:spPr>
          <a:xfrm>
            <a:off x="812800" y="1447800"/>
            <a:ext cx="10363200" cy="4114800"/>
          </a:xfrm>
        </p:spPr>
        <p:txBody>
          <a:bodyPr/>
          <a:lstStyle/>
          <a:p>
            <a:endParaRPr lang="en-US"/>
          </a:p>
        </p:txBody>
      </p:sp>
    </p:spTree>
    <p:extLst>
      <p:ext uri="{BB962C8B-B14F-4D97-AF65-F5344CB8AC3E}">
        <p14:creationId xmlns:p14="http://schemas.microsoft.com/office/powerpoint/2010/main" val="31567672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3035684"/>
            <a:ext cx="10363200" cy="1662270"/>
          </a:xfrm>
        </p:spPr>
        <p:txBody>
          <a:bodyPr anchor="t">
            <a:normAutofit/>
          </a:bodyPr>
          <a:lstStyle>
            <a:lvl1pPr algn="l">
              <a:defRPr sz="3556" b="1" cap="all">
                <a:latin typeface="Arial"/>
                <a:cs typeface="Arial"/>
              </a:defRPr>
            </a:lvl1pPr>
          </a:lstStyle>
          <a:p>
            <a:r>
              <a:rPr lang="en-US"/>
              <a:t>Click to edit Master title style</a:t>
            </a:r>
            <a:endParaRPr lang="en-US" dirty="0"/>
          </a:p>
        </p:txBody>
      </p:sp>
      <p:sp>
        <p:nvSpPr>
          <p:cNvPr id="3" name="Text Placeholder 2"/>
          <p:cNvSpPr>
            <a:spLocks noGrp="1"/>
          </p:cNvSpPr>
          <p:nvPr>
            <p:ph type="body" idx="1"/>
          </p:nvPr>
        </p:nvSpPr>
        <p:spPr>
          <a:xfrm>
            <a:off x="963084" y="1535499"/>
            <a:ext cx="10363200" cy="1500187"/>
          </a:xfrm>
        </p:spPr>
        <p:txBody>
          <a:bodyPr anchor="b"/>
          <a:lstStyle>
            <a:lvl1pPr marL="0" indent="0">
              <a:buNone/>
              <a:defRPr sz="2370">
                <a:solidFill>
                  <a:schemeClr val="tx2"/>
                </a:solidFill>
              </a:defRPr>
            </a:lvl1pPr>
            <a:lvl2pPr marL="541873" indent="0">
              <a:buNone/>
              <a:defRPr sz="2133">
                <a:solidFill>
                  <a:schemeClr val="tx1">
                    <a:tint val="75000"/>
                  </a:schemeClr>
                </a:solidFill>
              </a:defRPr>
            </a:lvl2pPr>
            <a:lvl3pPr marL="1083747" indent="0">
              <a:buNone/>
              <a:defRPr sz="1896">
                <a:solidFill>
                  <a:schemeClr val="tx1">
                    <a:tint val="75000"/>
                  </a:schemeClr>
                </a:solidFill>
              </a:defRPr>
            </a:lvl3pPr>
            <a:lvl4pPr marL="1625620" indent="0">
              <a:buNone/>
              <a:defRPr sz="1659">
                <a:solidFill>
                  <a:schemeClr val="tx1">
                    <a:tint val="75000"/>
                  </a:schemeClr>
                </a:solidFill>
              </a:defRPr>
            </a:lvl4pPr>
            <a:lvl5pPr marL="2167494" indent="0">
              <a:buNone/>
              <a:defRPr sz="1659">
                <a:solidFill>
                  <a:schemeClr val="tx1">
                    <a:tint val="75000"/>
                  </a:schemeClr>
                </a:solidFill>
              </a:defRPr>
            </a:lvl5pPr>
            <a:lvl6pPr marL="2709367" indent="0">
              <a:buNone/>
              <a:defRPr sz="1659">
                <a:solidFill>
                  <a:schemeClr val="tx1">
                    <a:tint val="75000"/>
                  </a:schemeClr>
                </a:solidFill>
              </a:defRPr>
            </a:lvl6pPr>
            <a:lvl7pPr marL="3251241" indent="0">
              <a:buNone/>
              <a:defRPr sz="1659">
                <a:solidFill>
                  <a:schemeClr val="tx1">
                    <a:tint val="75000"/>
                  </a:schemeClr>
                </a:solidFill>
              </a:defRPr>
            </a:lvl7pPr>
            <a:lvl8pPr marL="3793114" indent="0">
              <a:buNone/>
              <a:defRPr sz="1659">
                <a:solidFill>
                  <a:schemeClr val="tx1">
                    <a:tint val="75000"/>
                  </a:schemeClr>
                </a:solidFill>
              </a:defRPr>
            </a:lvl8pPr>
            <a:lvl9pPr marL="4334988" indent="0">
              <a:buNone/>
              <a:defRPr sz="1659">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3999772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2"/>
            <a:ext cx="2844800" cy="365125"/>
          </a:xfrm>
          <a:prstGeom prst="rect">
            <a:avLst/>
          </a:prstGeom>
        </p:spPr>
        <p:txBody>
          <a:bodyPr/>
          <a:lstStyle/>
          <a:p>
            <a:endParaRPr lang="en-US"/>
          </a:p>
        </p:txBody>
      </p:sp>
      <p:sp>
        <p:nvSpPr>
          <p:cNvPr id="8" name="Footer Placeholder 7"/>
          <p:cNvSpPr>
            <a:spLocks noGrp="1"/>
          </p:cNvSpPr>
          <p:nvPr>
            <p:ph type="ftr" sz="quarter" idx="11"/>
          </p:nvPr>
        </p:nvSpPr>
        <p:spPr>
          <a:xfrm>
            <a:off x="4165600" y="6356352"/>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298440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2"/>
            <a:ext cx="2844800" cy="365125"/>
          </a:xfrm>
          <a:prstGeom prst="rect">
            <a:avLst/>
          </a:prstGeom>
        </p:spPr>
        <p:txBody>
          <a:bodyPr/>
          <a:lstStyle/>
          <a:p>
            <a:endParaRPr lang="en-US"/>
          </a:p>
        </p:txBody>
      </p:sp>
      <p:sp>
        <p:nvSpPr>
          <p:cNvPr id="4" name="Footer Placeholder 3"/>
          <p:cNvSpPr>
            <a:spLocks noGrp="1"/>
          </p:cNvSpPr>
          <p:nvPr>
            <p:ph type="ftr" sz="quarter" idx="11"/>
          </p:nvPr>
        </p:nvSpPr>
        <p:spPr>
          <a:xfrm>
            <a:off x="4165600" y="6356352"/>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1005989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2"/>
            <a:ext cx="2844800" cy="365125"/>
          </a:xfrm>
          <a:prstGeom prst="rect">
            <a:avLst/>
          </a:prstGeom>
        </p:spPr>
        <p:txBody>
          <a:bodyPr/>
          <a:lstStyle/>
          <a:p>
            <a:endParaRPr lang="en-US"/>
          </a:p>
        </p:txBody>
      </p:sp>
      <p:sp>
        <p:nvSpPr>
          <p:cNvPr id="3" name="Footer Placeholder 2"/>
          <p:cNvSpPr>
            <a:spLocks noGrp="1"/>
          </p:cNvSpPr>
          <p:nvPr>
            <p:ph type="ftr" sz="quarter" idx="11"/>
          </p:nvPr>
        </p:nvSpPr>
        <p:spPr>
          <a:xfrm>
            <a:off x="4165600" y="6356352"/>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4282337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176730"/>
            <a:ext cx="4011084" cy="1162050"/>
          </a:xfrm>
        </p:spPr>
        <p:txBody>
          <a:bodyPr anchor="b"/>
          <a:lstStyle>
            <a:lvl1pPr algn="l">
              <a:defRPr sz="2370" b="1"/>
            </a:lvl1pPr>
          </a:lstStyle>
          <a:p>
            <a:r>
              <a:rPr lang="en-US"/>
              <a:t>Click to edit Master title style</a:t>
            </a:r>
            <a:endParaRPr lang="en-US" dirty="0"/>
          </a:p>
        </p:txBody>
      </p:sp>
      <p:sp>
        <p:nvSpPr>
          <p:cNvPr id="3" name="Content Placeholder 2"/>
          <p:cNvSpPr>
            <a:spLocks noGrp="1"/>
          </p:cNvSpPr>
          <p:nvPr>
            <p:ph idx="1"/>
          </p:nvPr>
        </p:nvSpPr>
        <p:spPr>
          <a:xfrm>
            <a:off x="4766734" y="1176732"/>
            <a:ext cx="6815667" cy="5853113"/>
          </a:xfrm>
        </p:spPr>
        <p:txBody>
          <a:bodyPr/>
          <a:lstStyle>
            <a:lvl1pPr>
              <a:defRPr sz="3793"/>
            </a:lvl1pPr>
            <a:lvl2pPr>
              <a:defRPr sz="3319"/>
            </a:lvl2pPr>
            <a:lvl3pPr>
              <a:defRPr sz="2844"/>
            </a:lvl3pPr>
            <a:lvl4pPr>
              <a:defRPr sz="2370"/>
            </a:lvl4pPr>
            <a:lvl5pPr>
              <a:defRPr sz="2370"/>
            </a:lvl5pPr>
            <a:lvl6pPr>
              <a:defRPr sz="2370"/>
            </a:lvl6pPr>
            <a:lvl7pPr>
              <a:defRPr sz="2370"/>
            </a:lvl7pPr>
            <a:lvl8pPr>
              <a:defRPr sz="2370"/>
            </a:lvl8pPr>
            <a:lvl9pPr>
              <a:defRPr sz="237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2338782"/>
            <a:ext cx="4011084" cy="4691063"/>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endParaRPr lang="en-US"/>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1925739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370" b="1"/>
            </a:lvl1pPr>
          </a:lstStyle>
          <a:p>
            <a:r>
              <a:rPr lang="en-US"/>
              <a:t>Click to edit Master title style</a:t>
            </a:r>
          </a:p>
        </p:txBody>
      </p:sp>
      <p:sp>
        <p:nvSpPr>
          <p:cNvPr id="3" name="Picture Placeholder 2"/>
          <p:cNvSpPr>
            <a:spLocks noGrp="1"/>
          </p:cNvSpPr>
          <p:nvPr>
            <p:ph type="pic" idx="1"/>
          </p:nvPr>
        </p:nvSpPr>
        <p:spPr>
          <a:xfrm>
            <a:off x="2389717" y="1252538"/>
            <a:ext cx="7315200" cy="4114800"/>
          </a:xfrm>
        </p:spPr>
        <p:txBody>
          <a:bodyPr/>
          <a:lstStyle>
            <a:lvl1pPr marL="0" indent="0">
              <a:buNone/>
              <a:defRPr sz="3793"/>
            </a:lvl1pPr>
            <a:lvl2pPr marL="541873" indent="0">
              <a:buNone/>
              <a:defRPr sz="3319"/>
            </a:lvl2pPr>
            <a:lvl3pPr marL="1083747" indent="0">
              <a:buNone/>
              <a:defRPr sz="2844"/>
            </a:lvl3pPr>
            <a:lvl4pPr marL="1625620" indent="0">
              <a:buNone/>
              <a:defRPr sz="2370"/>
            </a:lvl4pPr>
            <a:lvl5pPr marL="2167494" indent="0">
              <a:buNone/>
              <a:defRPr sz="2370"/>
            </a:lvl5pPr>
            <a:lvl6pPr marL="2709367" indent="0">
              <a:buNone/>
              <a:defRPr sz="2370"/>
            </a:lvl6pPr>
            <a:lvl7pPr marL="3251241" indent="0">
              <a:buNone/>
              <a:defRPr sz="2370"/>
            </a:lvl7pPr>
            <a:lvl8pPr marL="3793114" indent="0">
              <a:buNone/>
              <a:defRPr sz="2370"/>
            </a:lvl8pPr>
            <a:lvl9pPr marL="4334988" indent="0">
              <a:buNone/>
              <a:defRPr sz="2370"/>
            </a:lvl9pPr>
          </a:lstStyle>
          <a:p>
            <a:r>
              <a:rPr lang="en-US"/>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endParaRPr lang="en-US"/>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2961586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29" Type="http://schemas.openxmlformats.org/officeDocument/2006/relationships/image" Target="../media/image6.sv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image" Target="../media/image5.png"/><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SN11 Presentation Template_folio_4.jpg"/>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0" y="6161769"/>
            <a:ext cx="12192000" cy="714375"/>
          </a:xfrm>
          <a:prstGeom prst="rect">
            <a:avLst/>
          </a:prstGeom>
        </p:spPr>
      </p:pic>
      <p:sp>
        <p:nvSpPr>
          <p:cNvPr id="2" name="Title Placeholder 1"/>
          <p:cNvSpPr>
            <a:spLocks noGrp="1"/>
          </p:cNvSpPr>
          <p:nvPr>
            <p:ph type="title"/>
          </p:nvPr>
        </p:nvSpPr>
        <p:spPr>
          <a:xfrm>
            <a:off x="481140" y="307852"/>
            <a:ext cx="10972800" cy="81143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332257"/>
            <a:ext cx="10972800" cy="47237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9109689" y="6229771"/>
            <a:ext cx="2844800" cy="485982"/>
          </a:xfrm>
          <a:prstGeom prst="rect">
            <a:avLst/>
          </a:prstGeom>
        </p:spPr>
        <p:txBody>
          <a:bodyPr vert="horz" lIns="91440" tIns="45720" rIns="91440" bIns="45720" rtlCol="0" anchor="ctr"/>
          <a:lstStyle>
            <a:lvl1pPr algn="r">
              <a:defRPr sz="1185">
                <a:solidFill>
                  <a:schemeClr val="bg1"/>
                </a:solidFill>
              </a:defRPr>
            </a:lvl1pPr>
          </a:lstStyle>
          <a:p>
            <a:fld id="{AC70D86C-0A2F-494A-956F-AD8466064821}" type="slidenum">
              <a:rPr lang="en-US" smtClean="0"/>
              <a:pPr/>
              <a:t>‹#›</a:t>
            </a:fld>
            <a:endParaRPr lang="en-US" dirty="0"/>
          </a:p>
        </p:txBody>
      </p:sp>
      <p:sp>
        <p:nvSpPr>
          <p:cNvPr id="9" name="TextBox 8"/>
          <p:cNvSpPr txBox="1"/>
          <p:nvPr/>
        </p:nvSpPr>
        <p:spPr>
          <a:xfrm>
            <a:off x="2387928" y="6627168"/>
            <a:ext cx="8639957" cy="201722"/>
          </a:xfrm>
          <a:prstGeom prst="rect">
            <a:avLst/>
          </a:prstGeom>
          <a:noFill/>
        </p:spPr>
        <p:txBody>
          <a:bodyPr wrap="square" rtlCol="0">
            <a:spAutoFit/>
          </a:bodyPr>
          <a:lstStyle/>
          <a:p>
            <a:pPr algn="ctr"/>
            <a:r>
              <a:rPr lang="en-US" sz="711" b="0" kern="0" spc="119" dirty="0">
                <a:solidFill>
                  <a:schemeClr val="tx1">
                    <a:lumMod val="50000"/>
                  </a:schemeClr>
                </a:solidFill>
                <a:latin typeface="+mn-lt"/>
                <a:ea typeface="+mn-ea"/>
                <a:cs typeface="+mn-cs"/>
              </a:rPr>
              <a:t>© PRESIDENT AND FELLOWS OF HARVARD COLLEGE</a:t>
            </a:r>
            <a:endParaRPr lang="en-US" sz="711" b="0" kern="0" spc="119" dirty="0">
              <a:solidFill>
                <a:schemeClr val="tx1">
                  <a:lumMod val="50000"/>
                </a:schemeClr>
              </a:solidFill>
            </a:endParaRPr>
          </a:p>
        </p:txBody>
      </p:sp>
    </p:spTree>
    <p:extLst>
      <p:ext uri="{BB962C8B-B14F-4D97-AF65-F5344CB8AC3E}">
        <p14:creationId xmlns:p14="http://schemas.microsoft.com/office/powerpoint/2010/main" val="146332620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Lst>
  <p:hf sldNum="0" hdr="0" ftr="0" dt="0"/>
  <p:txStyles>
    <p:titleStyle>
      <a:lvl1pPr algn="l" defTabSz="541873" rtl="0" eaLnBrk="1" latinLnBrk="0" hangingPunct="1">
        <a:spcBef>
          <a:spcPct val="0"/>
        </a:spcBef>
        <a:buNone/>
        <a:defRPr sz="3556" b="1" kern="1200">
          <a:solidFill>
            <a:srgbClr val="5393AB"/>
          </a:solidFill>
          <a:latin typeface="+mj-lt"/>
          <a:ea typeface="+mj-ea"/>
          <a:cs typeface="+mj-cs"/>
        </a:defRPr>
      </a:lvl1pPr>
    </p:titleStyle>
    <p:bodyStyle>
      <a:lvl1pPr marL="406405" indent="-406405" algn="l" defTabSz="541873" rtl="0" eaLnBrk="1" latinLnBrk="0" hangingPunct="1">
        <a:spcBef>
          <a:spcPct val="20000"/>
        </a:spcBef>
        <a:buFont typeface="Arial"/>
        <a:buChar char="•"/>
        <a:defRPr sz="3319" kern="1200">
          <a:solidFill>
            <a:schemeClr val="tx1"/>
          </a:solidFill>
          <a:latin typeface="Arial"/>
          <a:ea typeface="+mn-ea"/>
          <a:cs typeface="Arial"/>
        </a:defRPr>
      </a:lvl1pPr>
      <a:lvl2pPr marL="880544" indent="-338671" algn="l" defTabSz="541873" rtl="0" eaLnBrk="1" latinLnBrk="0" hangingPunct="1">
        <a:spcBef>
          <a:spcPct val="20000"/>
        </a:spcBef>
        <a:buFont typeface="Arial"/>
        <a:buChar char="–"/>
        <a:defRPr sz="2844" kern="1200">
          <a:solidFill>
            <a:schemeClr val="tx1"/>
          </a:solidFill>
          <a:latin typeface="Arial"/>
          <a:ea typeface="+mn-ea"/>
          <a:cs typeface="Arial"/>
        </a:defRPr>
      </a:lvl2pPr>
      <a:lvl3pPr marL="1354684" indent="-270937" algn="l" defTabSz="541873" rtl="0" eaLnBrk="1" latinLnBrk="0" hangingPunct="1">
        <a:spcBef>
          <a:spcPct val="20000"/>
        </a:spcBef>
        <a:buFont typeface="Arial"/>
        <a:buChar char="•"/>
        <a:defRPr sz="2844" kern="1200">
          <a:solidFill>
            <a:schemeClr val="tx1"/>
          </a:solidFill>
          <a:latin typeface="Arial"/>
          <a:ea typeface="+mn-ea"/>
          <a:cs typeface="Arial"/>
        </a:defRPr>
      </a:lvl3pPr>
      <a:lvl4pPr marL="1896557" indent="-270937" algn="l" defTabSz="541873" rtl="0" eaLnBrk="1" latinLnBrk="0" hangingPunct="1">
        <a:spcBef>
          <a:spcPct val="20000"/>
        </a:spcBef>
        <a:buFont typeface="Arial"/>
        <a:buChar char="–"/>
        <a:defRPr sz="2370" kern="1200">
          <a:solidFill>
            <a:schemeClr val="tx1"/>
          </a:solidFill>
          <a:latin typeface="Arial"/>
          <a:ea typeface="+mn-ea"/>
          <a:cs typeface="Arial"/>
        </a:defRPr>
      </a:lvl4pPr>
      <a:lvl5pPr marL="2438430" indent="-270937" algn="l" defTabSz="541873" rtl="0" eaLnBrk="1" latinLnBrk="0" hangingPunct="1">
        <a:spcBef>
          <a:spcPct val="20000"/>
        </a:spcBef>
        <a:buFont typeface="Arial"/>
        <a:buChar char="»"/>
        <a:defRPr sz="2370" kern="1200">
          <a:solidFill>
            <a:schemeClr val="tx1"/>
          </a:solidFill>
          <a:latin typeface="Arial"/>
          <a:ea typeface="+mn-ea"/>
          <a:cs typeface="Arial"/>
        </a:defRPr>
      </a:lvl5pPr>
      <a:lvl6pPr marL="2980304" indent="-270937" algn="l" defTabSz="541873" rtl="0" eaLnBrk="1" latinLnBrk="0" hangingPunct="1">
        <a:spcBef>
          <a:spcPct val="20000"/>
        </a:spcBef>
        <a:buFont typeface="Arial"/>
        <a:buChar char="•"/>
        <a:defRPr sz="2370" kern="1200">
          <a:solidFill>
            <a:schemeClr val="tx1"/>
          </a:solidFill>
          <a:latin typeface="+mn-lt"/>
          <a:ea typeface="+mn-ea"/>
          <a:cs typeface="+mn-cs"/>
        </a:defRPr>
      </a:lvl6pPr>
      <a:lvl7pPr marL="3522177" indent="-270937" algn="l" defTabSz="541873" rtl="0" eaLnBrk="1" latinLnBrk="0" hangingPunct="1">
        <a:spcBef>
          <a:spcPct val="20000"/>
        </a:spcBef>
        <a:buFont typeface="Arial"/>
        <a:buChar char="•"/>
        <a:defRPr sz="2370" kern="1200">
          <a:solidFill>
            <a:schemeClr val="tx1"/>
          </a:solidFill>
          <a:latin typeface="+mn-lt"/>
          <a:ea typeface="+mn-ea"/>
          <a:cs typeface="+mn-cs"/>
        </a:defRPr>
      </a:lvl7pPr>
      <a:lvl8pPr marL="4064051" indent="-270937" algn="l" defTabSz="541873" rtl="0" eaLnBrk="1" latinLnBrk="0" hangingPunct="1">
        <a:spcBef>
          <a:spcPct val="20000"/>
        </a:spcBef>
        <a:buFont typeface="Arial"/>
        <a:buChar char="•"/>
        <a:defRPr sz="2370" kern="1200">
          <a:solidFill>
            <a:schemeClr val="tx1"/>
          </a:solidFill>
          <a:latin typeface="+mn-lt"/>
          <a:ea typeface="+mn-ea"/>
          <a:cs typeface="+mn-cs"/>
        </a:defRPr>
      </a:lvl8pPr>
      <a:lvl9pPr marL="4605924" indent="-270937" algn="l" defTabSz="541873" rtl="0" eaLnBrk="1" latinLnBrk="0" hangingPunct="1">
        <a:spcBef>
          <a:spcPct val="20000"/>
        </a:spcBef>
        <a:buFont typeface="Arial"/>
        <a:buChar char="•"/>
        <a:defRPr sz="2370" kern="1200">
          <a:solidFill>
            <a:schemeClr val="tx1"/>
          </a:solidFill>
          <a:latin typeface="+mn-lt"/>
          <a:ea typeface="+mn-ea"/>
          <a:cs typeface="+mn-cs"/>
        </a:defRPr>
      </a:lvl9pPr>
    </p:bodyStyle>
    <p:otherStyle>
      <a:defPPr>
        <a:defRPr lang="en-US"/>
      </a:defPPr>
      <a:lvl1pPr marL="0" algn="l" defTabSz="541873" rtl="0" eaLnBrk="1" latinLnBrk="0" hangingPunct="1">
        <a:defRPr sz="2133" kern="1200">
          <a:solidFill>
            <a:schemeClr val="tx1"/>
          </a:solidFill>
          <a:latin typeface="+mn-lt"/>
          <a:ea typeface="+mn-ea"/>
          <a:cs typeface="+mn-cs"/>
        </a:defRPr>
      </a:lvl1pPr>
      <a:lvl2pPr marL="541873" algn="l" defTabSz="541873" rtl="0" eaLnBrk="1" latinLnBrk="0" hangingPunct="1">
        <a:defRPr sz="2133" kern="1200">
          <a:solidFill>
            <a:schemeClr val="tx1"/>
          </a:solidFill>
          <a:latin typeface="+mn-lt"/>
          <a:ea typeface="+mn-ea"/>
          <a:cs typeface="+mn-cs"/>
        </a:defRPr>
      </a:lvl2pPr>
      <a:lvl3pPr marL="1083747" algn="l" defTabSz="541873" rtl="0" eaLnBrk="1" latinLnBrk="0" hangingPunct="1">
        <a:defRPr sz="2133" kern="1200">
          <a:solidFill>
            <a:schemeClr val="tx1"/>
          </a:solidFill>
          <a:latin typeface="+mn-lt"/>
          <a:ea typeface="+mn-ea"/>
          <a:cs typeface="+mn-cs"/>
        </a:defRPr>
      </a:lvl3pPr>
      <a:lvl4pPr marL="1625620" algn="l" defTabSz="541873" rtl="0" eaLnBrk="1" latinLnBrk="0" hangingPunct="1">
        <a:defRPr sz="2133" kern="1200">
          <a:solidFill>
            <a:schemeClr val="tx1"/>
          </a:solidFill>
          <a:latin typeface="+mn-lt"/>
          <a:ea typeface="+mn-ea"/>
          <a:cs typeface="+mn-cs"/>
        </a:defRPr>
      </a:lvl4pPr>
      <a:lvl5pPr marL="2167494" algn="l" defTabSz="541873" rtl="0" eaLnBrk="1" latinLnBrk="0" hangingPunct="1">
        <a:defRPr sz="2133" kern="1200">
          <a:solidFill>
            <a:schemeClr val="tx1"/>
          </a:solidFill>
          <a:latin typeface="+mn-lt"/>
          <a:ea typeface="+mn-ea"/>
          <a:cs typeface="+mn-cs"/>
        </a:defRPr>
      </a:lvl5pPr>
      <a:lvl6pPr marL="2709367" algn="l" defTabSz="541873" rtl="0" eaLnBrk="1" latinLnBrk="0" hangingPunct="1">
        <a:defRPr sz="2133" kern="1200">
          <a:solidFill>
            <a:schemeClr val="tx1"/>
          </a:solidFill>
          <a:latin typeface="+mn-lt"/>
          <a:ea typeface="+mn-ea"/>
          <a:cs typeface="+mn-cs"/>
        </a:defRPr>
      </a:lvl6pPr>
      <a:lvl7pPr marL="3251241" algn="l" defTabSz="541873" rtl="0" eaLnBrk="1" latinLnBrk="0" hangingPunct="1">
        <a:defRPr sz="2133" kern="1200">
          <a:solidFill>
            <a:schemeClr val="tx1"/>
          </a:solidFill>
          <a:latin typeface="+mn-lt"/>
          <a:ea typeface="+mn-ea"/>
          <a:cs typeface="+mn-cs"/>
        </a:defRPr>
      </a:lvl7pPr>
      <a:lvl8pPr marL="3793114" algn="l" defTabSz="541873" rtl="0" eaLnBrk="1" latinLnBrk="0" hangingPunct="1">
        <a:defRPr sz="2133" kern="1200">
          <a:solidFill>
            <a:schemeClr val="tx1"/>
          </a:solidFill>
          <a:latin typeface="+mn-lt"/>
          <a:ea typeface="+mn-ea"/>
          <a:cs typeface="+mn-cs"/>
        </a:defRPr>
      </a:lvl8pPr>
      <a:lvl9pPr marL="4334988" algn="l" defTabSz="541873" rtl="0" eaLnBrk="1" latinLnBrk="0" hangingPunct="1">
        <a:defRPr sz="213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422">
                <a:solidFill>
                  <a:schemeClr val="tx1">
                    <a:tint val="75000"/>
                  </a:schemeClr>
                </a:solidFill>
              </a:defRPr>
            </a:lvl1pPr>
          </a:lstStyle>
          <a:p>
            <a:fld id="{916C5737-1FD2-A549-8C7D-0E565AA8B7CE}" type="datetimeFigureOut">
              <a:rPr lang="en-US" smtClean="0"/>
              <a:pPr/>
              <a:t>7/8/2021</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42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422">
                <a:solidFill>
                  <a:schemeClr val="tx1">
                    <a:tint val="75000"/>
                  </a:schemeClr>
                </a:solidFill>
              </a:defRPr>
            </a:lvl1pPr>
          </a:lstStyle>
          <a:p>
            <a:fld id="{3B68BD0C-3E9E-A744-8639-A5BA26253702}" type="slidenum">
              <a:rPr lang="en-US" smtClean="0"/>
              <a:pPr/>
              <a:t>‹#›</a:t>
            </a:fld>
            <a:endParaRPr lang="en-US"/>
          </a:p>
        </p:txBody>
      </p:sp>
    </p:spTree>
    <p:extLst>
      <p:ext uri="{BB962C8B-B14F-4D97-AF65-F5344CB8AC3E}">
        <p14:creationId xmlns:p14="http://schemas.microsoft.com/office/powerpoint/2010/main" val="23896135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541873" rtl="0" eaLnBrk="1" latinLnBrk="0" hangingPunct="1">
        <a:spcBef>
          <a:spcPct val="0"/>
        </a:spcBef>
        <a:buNone/>
        <a:defRPr sz="5215" kern="1200">
          <a:solidFill>
            <a:schemeClr val="tx1"/>
          </a:solidFill>
          <a:latin typeface="+mj-lt"/>
          <a:ea typeface="+mj-ea"/>
          <a:cs typeface="+mj-cs"/>
        </a:defRPr>
      </a:lvl1pPr>
    </p:titleStyle>
    <p:bodyStyle>
      <a:lvl1pPr marL="406405" indent="-406405" algn="l" defTabSz="541873" rtl="0" eaLnBrk="1" latinLnBrk="0" hangingPunct="1">
        <a:spcBef>
          <a:spcPct val="20000"/>
        </a:spcBef>
        <a:buFont typeface="Arial"/>
        <a:buChar char="•"/>
        <a:defRPr sz="3793" kern="1200">
          <a:solidFill>
            <a:schemeClr val="tx1"/>
          </a:solidFill>
          <a:latin typeface="+mn-lt"/>
          <a:ea typeface="+mn-ea"/>
          <a:cs typeface="+mn-cs"/>
        </a:defRPr>
      </a:lvl1pPr>
      <a:lvl2pPr marL="880544" indent="-338671" algn="l" defTabSz="541873" rtl="0" eaLnBrk="1" latinLnBrk="0" hangingPunct="1">
        <a:spcBef>
          <a:spcPct val="20000"/>
        </a:spcBef>
        <a:buFont typeface="Arial"/>
        <a:buChar char="–"/>
        <a:defRPr sz="3319" kern="1200">
          <a:solidFill>
            <a:schemeClr val="tx1"/>
          </a:solidFill>
          <a:latin typeface="+mn-lt"/>
          <a:ea typeface="+mn-ea"/>
          <a:cs typeface="+mn-cs"/>
        </a:defRPr>
      </a:lvl2pPr>
      <a:lvl3pPr marL="1354684" indent="-270937" algn="l" defTabSz="541873" rtl="0" eaLnBrk="1" latinLnBrk="0" hangingPunct="1">
        <a:spcBef>
          <a:spcPct val="20000"/>
        </a:spcBef>
        <a:buFont typeface="Arial"/>
        <a:buChar char="•"/>
        <a:defRPr sz="2844" kern="1200">
          <a:solidFill>
            <a:schemeClr val="tx1"/>
          </a:solidFill>
          <a:latin typeface="+mn-lt"/>
          <a:ea typeface="+mn-ea"/>
          <a:cs typeface="+mn-cs"/>
        </a:defRPr>
      </a:lvl3pPr>
      <a:lvl4pPr marL="1896557" indent="-270937" algn="l" defTabSz="541873" rtl="0" eaLnBrk="1" latinLnBrk="0" hangingPunct="1">
        <a:spcBef>
          <a:spcPct val="20000"/>
        </a:spcBef>
        <a:buFont typeface="Arial"/>
        <a:buChar char="–"/>
        <a:defRPr sz="2370" kern="1200">
          <a:solidFill>
            <a:schemeClr val="tx1"/>
          </a:solidFill>
          <a:latin typeface="+mn-lt"/>
          <a:ea typeface="+mn-ea"/>
          <a:cs typeface="+mn-cs"/>
        </a:defRPr>
      </a:lvl4pPr>
      <a:lvl5pPr marL="2438430" indent="-270937" algn="l" defTabSz="541873" rtl="0" eaLnBrk="1" latinLnBrk="0" hangingPunct="1">
        <a:spcBef>
          <a:spcPct val="20000"/>
        </a:spcBef>
        <a:buFont typeface="Arial"/>
        <a:buChar char="»"/>
        <a:defRPr sz="2370" kern="1200">
          <a:solidFill>
            <a:schemeClr val="tx1"/>
          </a:solidFill>
          <a:latin typeface="+mn-lt"/>
          <a:ea typeface="+mn-ea"/>
          <a:cs typeface="+mn-cs"/>
        </a:defRPr>
      </a:lvl5pPr>
      <a:lvl6pPr marL="2980304" indent="-270937" algn="l" defTabSz="541873" rtl="0" eaLnBrk="1" latinLnBrk="0" hangingPunct="1">
        <a:spcBef>
          <a:spcPct val="20000"/>
        </a:spcBef>
        <a:buFont typeface="Arial"/>
        <a:buChar char="•"/>
        <a:defRPr sz="2370" kern="1200">
          <a:solidFill>
            <a:schemeClr val="tx1"/>
          </a:solidFill>
          <a:latin typeface="+mn-lt"/>
          <a:ea typeface="+mn-ea"/>
          <a:cs typeface="+mn-cs"/>
        </a:defRPr>
      </a:lvl6pPr>
      <a:lvl7pPr marL="3522177" indent="-270937" algn="l" defTabSz="541873" rtl="0" eaLnBrk="1" latinLnBrk="0" hangingPunct="1">
        <a:spcBef>
          <a:spcPct val="20000"/>
        </a:spcBef>
        <a:buFont typeface="Arial"/>
        <a:buChar char="•"/>
        <a:defRPr sz="2370" kern="1200">
          <a:solidFill>
            <a:schemeClr val="tx1"/>
          </a:solidFill>
          <a:latin typeface="+mn-lt"/>
          <a:ea typeface="+mn-ea"/>
          <a:cs typeface="+mn-cs"/>
        </a:defRPr>
      </a:lvl7pPr>
      <a:lvl8pPr marL="4064051" indent="-270937" algn="l" defTabSz="541873" rtl="0" eaLnBrk="1" latinLnBrk="0" hangingPunct="1">
        <a:spcBef>
          <a:spcPct val="20000"/>
        </a:spcBef>
        <a:buFont typeface="Arial"/>
        <a:buChar char="•"/>
        <a:defRPr sz="2370" kern="1200">
          <a:solidFill>
            <a:schemeClr val="tx1"/>
          </a:solidFill>
          <a:latin typeface="+mn-lt"/>
          <a:ea typeface="+mn-ea"/>
          <a:cs typeface="+mn-cs"/>
        </a:defRPr>
      </a:lvl8pPr>
      <a:lvl9pPr marL="4605924" indent="-270937" algn="l" defTabSz="541873" rtl="0" eaLnBrk="1" latinLnBrk="0" hangingPunct="1">
        <a:spcBef>
          <a:spcPct val="20000"/>
        </a:spcBef>
        <a:buFont typeface="Arial"/>
        <a:buChar char="•"/>
        <a:defRPr sz="2370" kern="1200">
          <a:solidFill>
            <a:schemeClr val="tx1"/>
          </a:solidFill>
          <a:latin typeface="+mn-lt"/>
          <a:ea typeface="+mn-ea"/>
          <a:cs typeface="+mn-cs"/>
        </a:defRPr>
      </a:lvl9pPr>
    </p:bodyStyle>
    <p:otherStyle>
      <a:defPPr>
        <a:defRPr lang="en-US"/>
      </a:defPPr>
      <a:lvl1pPr marL="0" algn="l" defTabSz="541873" rtl="0" eaLnBrk="1" latinLnBrk="0" hangingPunct="1">
        <a:defRPr sz="2133" kern="1200">
          <a:solidFill>
            <a:schemeClr val="tx1"/>
          </a:solidFill>
          <a:latin typeface="+mn-lt"/>
          <a:ea typeface="+mn-ea"/>
          <a:cs typeface="+mn-cs"/>
        </a:defRPr>
      </a:lvl1pPr>
      <a:lvl2pPr marL="541873" algn="l" defTabSz="541873" rtl="0" eaLnBrk="1" latinLnBrk="0" hangingPunct="1">
        <a:defRPr sz="2133" kern="1200">
          <a:solidFill>
            <a:schemeClr val="tx1"/>
          </a:solidFill>
          <a:latin typeface="+mn-lt"/>
          <a:ea typeface="+mn-ea"/>
          <a:cs typeface="+mn-cs"/>
        </a:defRPr>
      </a:lvl2pPr>
      <a:lvl3pPr marL="1083747" algn="l" defTabSz="541873" rtl="0" eaLnBrk="1" latinLnBrk="0" hangingPunct="1">
        <a:defRPr sz="2133" kern="1200">
          <a:solidFill>
            <a:schemeClr val="tx1"/>
          </a:solidFill>
          <a:latin typeface="+mn-lt"/>
          <a:ea typeface="+mn-ea"/>
          <a:cs typeface="+mn-cs"/>
        </a:defRPr>
      </a:lvl3pPr>
      <a:lvl4pPr marL="1625620" algn="l" defTabSz="541873" rtl="0" eaLnBrk="1" latinLnBrk="0" hangingPunct="1">
        <a:defRPr sz="2133" kern="1200">
          <a:solidFill>
            <a:schemeClr val="tx1"/>
          </a:solidFill>
          <a:latin typeface="+mn-lt"/>
          <a:ea typeface="+mn-ea"/>
          <a:cs typeface="+mn-cs"/>
        </a:defRPr>
      </a:lvl4pPr>
      <a:lvl5pPr marL="2167494" algn="l" defTabSz="541873" rtl="0" eaLnBrk="1" latinLnBrk="0" hangingPunct="1">
        <a:defRPr sz="2133" kern="1200">
          <a:solidFill>
            <a:schemeClr val="tx1"/>
          </a:solidFill>
          <a:latin typeface="+mn-lt"/>
          <a:ea typeface="+mn-ea"/>
          <a:cs typeface="+mn-cs"/>
        </a:defRPr>
      </a:lvl5pPr>
      <a:lvl6pPr marL="2709367" algn="l" defTabSz="541873" rtl="0" eaLnBrk="1" latinLnBrk="0" hangingPunct="1">
        <a:defRPr sz="2133" kern="1200">
          <a:solidFill>
            <a:schemeClr val="tx1"/>
          </a:solidFill>
          <a:latin typeface="+mn-lt"/>
          <a:ea typeface="+mn-ea"/>
          <a:cs typeface="+mn-cs"/>
        </a:defRPr>
      </a:lvl6pPr>
      <a:lvl7pPr marL="3251241" algn="l" defTabSz="541873" rtl="0" eaLnBrk="1" latinLnBrk="0" hangingPunct="1">
        <a:defRPr sz="2133" kern="1200">
          <a:solidFill>
            <a:schemeClr val="tx1"/>
          </a:solidFill>
          <a:latin typeface="+mn-lt"/>
          <a:ea typeface="+mn-ea"/>
          <a:cs typeface="+mn-cs"/>
        </a:defRPr>
      </a:lvl7pPr>
      <a:lvl8pPr marL="3793114" algn="l" defTabSz="541873" rtl="0" eaLnBrk="1" latinLnBrk="0" hangingPunct="1">
        <a:defRPr sz="2133" kern="1200">
          <a:solidFill>
            <a:schemeClr val="tx1"/>
          </a:solidFill>
          <a:latin typeface="+mn-lt"/>
          <a:ea typeface="+mn-ea"/>
          <a:cs typeface="+mn-cs"/>
        </a:defRPr>
      </a:lvl8pPr>
      <a:lvl9pPr marL="4334988" algn="l" defTabSz="541873" rtl="0" eaLnBrk="1" latinLnBrk="0" hangingPunct="1">
        <a:defRPr sz="213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7DA439-8CCF-4706-AF2D-0992A957CCE8}"/>
              </a:ext>
            </a:extLst>
          </p:cNvPr>
          <p:cNvSpPr>
            <a:spLocks noGrp="1"/>
          </p:cNvSpPr>
          <p:nvPr>
            <p:ph type="title"/>
          </p:nvPr>
        </p:nvSpPr>
        <p:spPr>
          <a:xfrm>
            <a:off x="267855" y="365125"/>
            <a:ext cx="11566879" cy="89025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904D474-EE8A-461A-9AB7-55B5ECED6769}"/>
              </a:ext>
            </a:extLst>
          </p:cNvPr>
          <p:cNvSpPr>
            <a:spLocks noGrp="1"/>
          </p:cNvSpPr>
          <p:nvPr>
            <p:ph type="body" idx="1"/>
          </p:nvPr>
        </p:nvSpPr>
        <p:spPr>
          <a:xfrm>
            <a:off x="267855" y="1573967"/>
            <a:ext cx="11566879" cy="4602996"/>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Graphic 3">
            <a:extLst>
              <a:ext uri="{FF2B5EF4-FFF2-40B4-BE49-F238E27FC236}">
                <a16:creationId xmlns:a16="http://schemas.microsoft.com/office/drawing/2014/main" id="{B45A0C0B-5061-44F0-9DF7-68A484243648}"/>
              </a:ext>
            </a:extLst>
          </p:cNvPr>
          <p:cNvPicPr>
            <a:picLocks noChangeAspect="1"/>
          </p:cNvPicPr>
          <p:nvPr/>
        </p:nvPicPr>
        <p:blipFill rotWithShape="1">
          <a:blip r:embed="rId28" cstate="email">
            <a:extLst>
              <a:ext uri="{28A0092B-C50C-407E-A947-70E740481C1C}">
                <a14:useLocalDpi xmlns:a14="http://schemas.microsoft.com/office/drawing/2010/main"/>
              </a:ext>
              <a:ext uri="{96DAC541-7B7A-43D3-8B79-37D633B846F1}">
                <asvg:svgBlip xmlns:asvg="http://schemas.microsoft.com/office/drawing/2016/SVG/main" r:embed="rId29"/>
              </a:ext>
            </a:extLst>
          </a:blip>
          <a:srcRect r="53181"/>
          <a:stretch/>
        </p:blipFill>
        <p:spPr>
          <a:xfrm>
            <a:off x="11214593" y="6286770"/>
            <a:ext cx="709552" cy="446237"/>
          </a:xfrm>
          <a:prstGeom prst="rect">
            <a:avLst/>
          </a:prstGeom>
        </p:spPr>
      </p:pic>
      <p:sp>
        <p:nvSpPr>
          <p:cNvPr id="14" name="Slide Number Placeholder 5">
            <a:extLst>
              <a:ext uri="{FF2B5EF4-FFF2-40B4-BE49-F238E27FC236}">
                <a16:creationId xmlns:a16="http://schemas.microsoft.com/office/drawing/2014/main" id="{F110AEDF-7199-4708-B0E3-3F0FF713621B}"/>
              </a:ext>
            </a:extLst>
          </p:cNvPr>
          <p:cNvSpPr txBox="1">
            <a:spLocks/>
          </p:cNvSpPr>
          <p:nvPr/>
        </p:nvSpPr>
        <p:spPr>
          <a:xfrm>
            <a:off x="267855" y="6522399"/>
            <a:ext cx="7238414" cy="18288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C82F91-F81D-4959-920B-70F5CC1C31F0}" type="slidenum">
              <a:rPr lang="en-US" sz="1100" smtClean="0">
                <a:solidFill>
                  <a:schemeClr val="bg1">
                    <a:lumMod val="65000"/>
                  </a:schemeClr>
                </a:solidFill>
              </a:rPr>
              <a:t>‹#›</a:t>
            </a:fld>
            <a:r>
              <a:rPr lang="en-US" sz="1100" dirty="0">
                <a:solidFill>
                  <a:schemeClr val="bg1">
                    <a:lumMod val="65000"/>
                  </a:schemeClr>
                </a:solidFill>
              </a:rPr>
              <a:t> | © PRESIDENT AND FELLOWS OF HARVARD COLLEGE</a:t>
            </a:r>
          </a:p>
        </p:txBody>
      </p:sp>
      <p:sp>
        <p:nvSpPr>
          <p:cNvPr id="15" name="Rectangle 14">
            <a:extLst>
              <a:ext uri="{FF2B5EF4-FFF2-40B4-BE49-F238E27FC236}">
                <a16:creationId xmlns:a16="http://schemas.microsoft.com/office/drawing/2014/main" id="{A127D04A-30E1-4CFD-8479-F2977C80A955}"/>
              </a:ext>
            </a:extLst>
          </p:cNvPr>
          <p:cNvSpPr/>
          <p:nvPr/>
        </p:nvSpPr>
        <p:spPr>
          <a:xfrm>
            <a:off x="7702093" y="6483034"/>
            <a:ext cx="3568606" cy="261610"/>
          </a:xfrm>
          <a:prstGeom prst="rect">
            <a:avLst/>
          </a:prstGeom>
        </p:spPr>
        <p:txBody>
          <a:bodyPr wrap="none" anchor="ctr">
            <a:spAutoFit/>
          </a:bodyPr>
          <a:lstStyle/>
          <a:p>
            <a:pPr algn="r"/>
            <a:r>
              <a:rPr lang="en-US" sz="1100">
                <a:solidFill>
                  <a:schemeClr val="bg1">
                    <a:lumMod val="50000"/>
                  </a:schemeClr>
                </a:solidFill>
              </a:rPr>
              <a:t>Joint Center for Housing Studies of Harvard University</a:t>
            </a:r>
            <a:endParaRPr lang="en-US" sz="1600" dirty="0">
              <a:solidFill>
                <a:schemeClr val="bg1">
                  <a:lumMod val="50000"/>
                </a:schemeClr>
              </a:solidFill>
            </a:endParaRPr>
          </a:p>
        </p:txBody>
      </p:sp>
      <p:sp>
        <p:nvSpPr>
          <p:cNvPr id="17" name="Rectangle 16">
            <a:extLst>
              <a:ext uri="{FF2B5EF4-FFF2-40B4-BE49-F238E27FC236}">
                <a16:creationId xmlns:a16="http://schemas.microsoft.com/office/drawing/2014/main" id="{002CD51E-F829-4B2B-8FC9-A27B4EE9D21D}"/>
              </a:ext>
            </a:extLst>
          </p:cNvPr>
          <p:cNvSpPr/>
          <p:nvPr/>
        </p:nvSpPr>
        <p:spPr>
          <a:xfrm>
            <a:off x="0" y="0"/>
            <a:ext cx="12192000" cy="143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846229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Lst>
  <p:hf sldNum="0" hdr="0" ftr="0" dt="0"/>
  <p:txStyles>
    <p:titleStyle>
      <a:lvl1pPr algn="l" defTabSz="914400" rtl="0" eaLnBrk="1" latinLnBrk="0" hangingPunct="1">
        <a:lnSpc>
          <a:spcPct val="90000"/>
        </a:lnSpc>
        <a:spcBef>
          <a:spcPct val="0"/>
        </a:spcBef>
        <a:buNone/>
        <a:defRPr sz="3200" kern="1200">
          <a:solidFill>
            <a:schemeClr val="accent3">
              <a:lumMod val="75000"/>
            </a:schemeClr>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hyperlink" Target="http://www.jchs.harvard.edu/sites/default/files/n08-1_will_0.pdf" TargetMode="External"/><Relationship Id="rId2" Type="http://schemas.openxmlformats.org/officeDocument/2006/relationships/hyperlink" Target="http://www.jchs.harvard.edu/sites/default/files/n07-1_bendimerad_0.pdf" TargetMode="External"/><Relationship Id="rId1" Type="http://schemas.openxmlformats.org/officeDocument/2006/relationships/slideLayout" Target="../slideLayouts/slideLayout45.xml"/><Relationship Id="rId4" Type="http://schemas.openxmlformats.org/officeDocument/2006/relationships/hyperlink" Target="http://www.jchs.harvard.edu/sites/default/files/n16-4_will_0.pdf" TargetMode="External"/></Relationships>
</file>

<file path=ppt/slides/_rels/slide2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1.xml"/><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2.xml"/><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3.xml"/><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4.xml"/><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5.xml"/><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6.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7.xml"/><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8.xml"/><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9.xml"/><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0.xml"/><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1.xml"/><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2.xml"/><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3.xml"/><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4.xml"/><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35.xml"/><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6.xml"/><Relationship Id="rId1" Type="http://schemas.openxmlformats.org/officeDocument/2006/relationships/slideLayout" Target="../slideLayouts/slideLayout46.xml"/><Relationship Id="rId4" Type="http://schemas.openxmlformats.org/officeDocument/2006/relationships/hyperlink" Target="http://www.census.gov/construction/c30/news.html" TargetMode="Externa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2" Type="http://schemas.openxmlformats.org/officeDocument/2006/relationships/hyperlink" Target="http://www.jchs.harvard.edu/sites/default/files/n16-4_will_0.pdf" TargetMode="External"/><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45.xml"/></Relationships>
</file>

<file path=ppt/slides/_rels/slide42.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45.xml"/></Relationships>
</file>

<file path=ppt/slides/_rels/slide43.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45.xml"/></Relationships>
</file>

<file path=ppt/slides/_rels/slide44.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37.xml"/><Relationship Id="rId1" Type="http://schemas.openxmlformats.org/officeDocument/2006/relationships/slideLayout" Target="../slideLayouts/slideLayout45.xml"/></Relationships>
</file>

<file path=ppt/slides/_rels/slide45.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45.xml"/></Relationships>
</file>

<file path=ppt/slides/_rels/slide46.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45.xml"/></Relationships>
</file>

<file path=ppt/slides/_rels/slide47.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45.xml"/></Relationships>
</file>

<file path=ppt/slides/_rels/slide48.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45.xml"/></Relationships>
</file>

<file path=ppt/slides/_rels/slide49.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50.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45.xml"/></Relationships>
</file>

<file path=ppt/slides/_rels/slide51.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45.xml"/></Relationships>
</file>

<file path=ppt/slides/_rels/slide52.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45.xml"/></Relationships>
</file>

<file path=ppt/slides/_rels/slide53.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60.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hyperlink" Target="http://www.jchs.harvard.edu/sites/default/files/n08-1_will_0.pdf" TargetMode="Externa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A Historical Record of Charts from the Quarterly Press Releases of the Leading Indicator of Remodeling Activity</a:t>
            </a:r>
          </a:p>
        </p:txBody>
      </p:sp>
      <p:sp>
        <p:nvSpPr>
          <p:cNvPr id="3" name="Subtitle 2"/>
          <p:cNvSpPr>
            <a:spLocks noGrp="1"/>
          </p:cNvSpPr>
          <p:nvPr>
            <p:ph type="subTitle" idx="1"/>
          </p:nvPr>
        </p:nvSpPr>
        <p:spPr/>
        <p:txBody>
          <a:bodyPr/>
          <a:lstStyle/>
          <a:p>
            <a:r>
              <a:rPr lang="en-US"/>
              <a:t>2007 to Present</a:t>
            </a:r>
            <a:endParaRPr lang="en-US" dirty="0"/>
          </a:p>
        </p:txBody>
      </p:sp>
    </p:spTree>
    <p:extLst>
      <p:ext uri="{BB962C8B-B14F-4D97-AF65-F5344CB8AC3E}">
        <p14:creationId xmlns:p14="http://schemas.microsoft.com/office/powerpoint/2010/main" val="2197298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3"/>
          <p:cNvGraphicFramePr>
            <a:graphicFrameLocks noChangeAspect="1"/>
          </p:cNvGraphicFramePr>
          <p:nvPr>
            <p:extLst>
              <p:ext uri="{D42A27DB-BD31-4B8C-83A1-F6EECF244321}">
                <p14:modId xmlns:p14="http://schemas.microsoft.com/office/powerpoint/2010/main" val="2098235885"/>
              </p:ext>
            </p:extLst>
          </p:nvPr>
        </p:nvGraphicFramePr>
        <p:xfrm>
          <a:off x="406400" y="2057400"/>
          <a:ext cx="11454459" cy="3838982"/>
        </p:xfrm>
        <a:graphic>
          <a:graphicData uri="http://schemas.openxmlformats.org/drawingml/2006/chart">
            <c:chart xmlns:c="http://schemas.openxmlformats.org/drawingml/2006/chart" xmlns:r="http://schemas.openxmlformats.org/officeDocument/2006/relationships" r:id="rId3"/>
          </a:graphicData>
        </a:graphic>
      </p:graphicFrame>
      <p:sp>
        <p:nvSpPr>
          <p:cNvPr id="53250" name="Rectangle 2"/>
          <p:cNvSpPr>
            <a:spLocks noGrp="1" noChangeArrowheads="1"/>
          </p:cNvSpPr>
          <p:nvPr>
            <p:ph type="title"/>
          </p:nvPr>
        </p:nvSpPr>
        <p:spPr/>
        <p:txBody>
          <a:bodyPr/>
          <a:lstStyle/>
          <a:p>
            <a:pPr algn="ctr"/>
            <a:r>
              <a:rPr lang="en-US" sz="3000"/>
              <a:t>Leading Indicator of Remodeling Activity – Third Quarter 2008</a:t>
            </a:r>
            <a:br>
              <a:rPr lang="en-US"/>
            </a:br>
            <a:r>
              <a:rPr lang="en-US" sz="1600" i="1"/>
              <a:t>Published: October 2008</a:t>
            </a:r>
            <a:endParaRPr lang="en-US" i="1" dirty="0"/>
          </a:p>
        </p:txBody>
      </p:sp>
      <p:sp>
        <p:nvSpPr>
          <p:cNvPr id="53252" name="Text Box 4"/>
          <p:cNvSpPr txBox="1">
            <a:spLocks noChangeArrowheads="1"/>
          </p:cNvSpPr>
          <p:nvPr/>
        </p:nvSpPr>
        <p:spPr bwMode="auto">
          <a:xfrm>
            <a:off x="787399" y="1246832"/>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53253" name="Text Box 5"/>
          <p:cNvSpPr txBox="1">
            <a:spLocks noChangeArrowheads="1"/>
          </p:cNvSpPr>
          <p:nvPr/>
        </p:nvSpPr>
        <p:spPr bwMode="auto">
          <a:xfrm>
            <a:off x="7696200" y="1465674"/>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sp>
        <p:nvSpPr>
          <p:cNvPr id="7" name="TextBox 6"/>
          <p:cNvSpPr txBox="1"/>
          <p:nvPr/>
        </p:nvSpPr>
        <p:spPr>
          <a:xfrm>
            <a:off x="304800" y="6019800"/>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former LIRA modeled homeowner improvement and maintenance/repair activity, while the re-benchmarked LIRA models only home improvement activity. </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lgn="ctr"/>
            <a:r>
              <a:rPr lang="en-US" sz="3000" dirty="0"/>
              <a:t>Leading Indicator of Remodeling Activity – Fourth Quarter 2008</a:t>
            </a:r>
            <a:br>
              <a:rPr lang="en-US" dirty="0"/>
            </a:br>
            <a:r>
              <a:rPr lang="en-US" sz="1600" i="1" dirty="0"/>
              <a:t>Published: January 2009</a:t>
            </a:r>
            <a:endParaRPr lang="en-US" i="1" dirty="0"/>
          </a:p>
        </p:txBody>
      </p:sp>
      <p:sp>
        <p:nvSpPr>
          <p:cNvPr id="56324" name="Text Box 4"/>
          <p:cNvSpPr txBox="1">
            <a:spLocks noChangeArrowheads="1"/>
          </p:cNvSpPr>
          <p:nvPr/>
        </p:nvSpPr>
        <p:spPr bwMode="auto">
          <a:xfrm>
            <a:off x="762000" y="1282945"/>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56325" name="Text Box 5"/>
          <p:cNvSpPr txBox="1">
            <a:spLocks noChangeArrowheads="1"/>
          </p:cNvSpPr>
          <p:nvPr/>
        </p:nvSpPr>
        <p:spPr bwMode="auto">
          <a:xfrm>
            <a:off x="7640695" y="1520697"/>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615081213"/>
              </p:ext>
            </p:extLst>
          </p:nvPr>
        </p:nvGraphicFramePr>
        <p:xfrm>
          <a:off x="346192" y="2069625"/>
          <a:ext cx="11454459" cy="3767672"/>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376296" y="5875118"/>
            <a:ext cx="10972800" cy="529953"/>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The fourth quarter 2008 estimate was calculated using partial-quarter C-30 data from the Census Bureau. The former LIRA modeled homeowner improvement and maintenance/repair activity, while the re-benchmarked LIRA models only home improvement activity. </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ctr"/>
            <a:r>
              <a:rPr lang="en-US" sz="3000" dirty="0"/>
              <a:t>Leading Indicator of Remodeling Activity – First Quarter 2009</a:t>
            </a:r>
            <a:br>
              <a:rPr lang="en-US" sz="3000" dirty="0"/>
            </a:br>
            <a:r>
              <a:rPr lang="en-US" sz="1600" i="1" dirty="0"/>
              <a:t>Published: April 2009</a:t>
            </a:r>
            <a:endParaRPr lang="en-US" sz="3000" i="1" dirty="0"/>
          </a:p>
        </p:txBody>
      </p:sp>
      <p:sp>
        <p:nvSpPr>
          <p:cNvPr id="60420" name="Text Box 4"/>
          <p:cNvSpPr txBox="1">
            <a:spLocks noChangeArrowheads="1"/>
          </p:cNvSpPr>
          <p:nvPr/>
        </p:nvSpPr>
        <p:spPr bwMode="auto">
          <a:xfrm>
            <a:off x="762000" y="1143000"/>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60421" name="Text Box 5"/>
          <p:cNvSpPr txBox="1">
            <a:spLocks noChangeArrowheads="1"/>
          </p:cNvSpPr>
          <p:nvPr/>
        </p:nvSpPr>
        <p:spPr bwMode="auto">
          <a:xfrm>
            <a:off x="7620000" y="139426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1029172041"/>
              </p:ext>
            </p:extLst>
          </p:nvPr>
        </p:nvGraphicFramePr>
        <p:xfrm>
          <a:off x="330005" y="1905000"/>
          <a:ext cx="11454459"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30005" y="5791200"/>
            <a:ext cx="10701867" cy="529953"/>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first quarter 2009 estimate was calculated using partial-quarter C-30 data from the Census Bureau. The former LIRA modeled homeowner improvement and maintenance/repair activity, while the re-benchmarked LIRA models only home improvement activity. </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ctr"/>
            <a:r>
              <a:rPr lang="en-US" sz="3000" dirty="0"/>
              <a:t>Leading Indicator of Remodeling Activity – Second Quarter 2009</a:t>
            </a:r>
            <a:br>
              <a:rPr lang="en-US" dirty="0"/>
            </a:br>
            <a:r>
              <a:rPr lang="en-US" sz="1600" i="1" dirty="0"/>
              <a:t>Published: July 2009</a:t>
            </a:r>
            <a:endParaRPr lang="en-US" i="1" dirty="0"/>
          </a:p>
        </p:txBody>
      </p:sp>
      <p:sp>
        <p:nvSpPr>
          <p:cNvPr id="60420" name="Text Box 4"/>
          <p:cNvSpPr txBox="1">
            <a:spLocks noChangeArrowheads="1"/>
          </p:cNvSpPr>
          <p:nvPr/>
        </p:nvSpPr>
        <p:spPr bwMode="auto">
          <a:xfrm>
            <a:off x="609600" y="1229139"/>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60421" name="Text Box 5"/>
          <p:cNvSpPr txBox="1">
            <a:spLocks noChangeArrowheads="1"/>
          </p:cNvSpPr>
          <p:nvPr/>
        </p:nvSpPr>
        <p:spPr bwMode="auto">
          <a:xfrm>
            <a:off x="7662332" y="1427465"/>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916506848"/>
              </p:ext>
            </p:extLst>
          </p:nvPr>
        </p:nvGraphicFramePr>
        <p:xfrm>
          <a:off x="376296" y="1981201"/>
          <a:ext cx="11454459"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56007"/>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algn="ctr"/>
            <a:r>
              <a:rPr lang="en-US" sz="3000" dirty="0"/>
              <a:t>Leading Indicator of Remodeling Activity – Third Quarter 2009</a:t>
            </a:r>
            <a:br>
              <a:rPr lang="en-US" dirty="0"/>
            </a:br>
            <a:r>
              <a:rPr lang="en-US" sz="1600" i="1" dirty="0"/>
              <a:t>Published: October 2009</a:t>
            </a:r>
            <a:endParaRPr lang="en-US" i="1" dirty="0"/>
          </a:p>
        </p:txBody>
      </p:sp>
      <p:sp>
        <p:nvSpPr>
          <p:cNvPr id="78852" name="Text Box 4"/>
          <p:cNvSpPr txBox="1">
            <a:spLocks noChangeArrowheads="1"/>
          </p:cNvSpPr>
          <p:nvPr/>
        </p:nvSpPr>
        <p:spPr bwMode="auto">
          <a:xfrm>
            <a:off x="685800" y="115332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78853" name="Text Box 5"/>
          <p:cNvSpPr txBox="1">
            <a:spLocks noChangeArrowheads="1"/>
          </p:cNvSpPr>
          <p:nvPr/>
        </p:nvSpPr>
        <p:spPr bwMode="auto">
          <a:xfrm>
            <a:off x="7696200" y="1323855"/>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a:latin typeface="Arial" pitchFamily="34" charset="0"/>
                <a:cs typeface="Arial" pitchFamily="34" charset="0"/>
              </a:rPr>
              <a:t>Four-Quarter Moving</a:t>
            </a:r>
          </a:p>
          <a:p>
            <a:pPr algn="r" eaLnBrk="0" hangingPunct="0"/>
            <a:r>
              <a:rPr lang="en-US" sz="1422">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2714707021"/>
              </p:ext>
            </p:extLst>
          </p:nvPr>
        </p:nvGraphicFramePr>
        <p:xfrm>
          <a:off x="526815" y="1828799"/>
          <a:ext cx="11093215" cy="39624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2224" y="6177040"/>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algn="ctr"/>
            <a:r>
              <a:rPr lang="en-US" sz="3000" dirty="0"/>
              <a:t>Leading Indicator of Remodeling Activity – Fourth Quarter 2009</a:t>
            </a:r>
            <a:br>
              <a:rPr lang="en-US" dirty="0"/>
            </a:br>
            <a:r>
              <a:rPr lang="en-US" sz="1600" i="1" dirty="0"/>
              <a:t>Published: January 2010</a:t>
            </a:r>
            <a:endParaRPr lang="en-US" i="1" dirty="0"/>
          </a:p>
        </p:txBody>
      </p:sp>
      <p:sp>
        <p:nvSpPr>
          <p:cNvPr id="87044" name="Text Box 4"/>
          <p:cNvSpPr txBox="1">
            <a:spLocks noChangeArrowheads="1"/>
          </p:cNvSpPr>
          <p:nvPr/>
        </p:nvSpPr>
        <p:spPr bwMode="auto">
          <a:xfrm>
            <a:off x="685800" y="1250432"/>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87045" name="Text Box 5"/>
          <p:cNvSpPr txBox="1">
            <a:spLocks noChangeArrowheads="1"/>
          </p:cNvSpPr>
          <p:nvPr/>
        </p:nvSpPr>
        <p:spPr bwMode="auto">
          <a:xfrm>
            <a:off x="7620000" y="1413606"/>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110530294"/>
              </p:ext>
            </p:extLst>
          </p:nvPr>
        </p:nvGraphicFramePr>
        <p:xfrm>
          <a:off x="526815" y="1905000"/>
          <a:ext cx="11093215"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56007"/>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algn="ctr"/>
            <a:r>
              <a:rPr lang="en-US" sz="3000" dirty="0"/>
              <a:t>Leading Indicator of Remodeling Activity – First Quarter 2010</a:t>
            </a:r>
            <a:br>
              <a:rPr lang="en-US" sz="3000" dirty="0"/>
            </a:br>
            <a:r>
              <a:rPr lang="en-US" sz="1600" i="1" dirty="0"/>
              <a:t>Published: April 2010</a:t>
            </a:r>
            <a:endParaRPr lang="en-US" sz="3000" i="1" dirty="0"/>
          </a:p>
        </p:txBody>
      </p:sp>
      <p:sp>
        <p:nvSpPr>
          <p:cNvPr id="87044" name="Text Box 4"/>
          <p:cNvSpPr txBox="1">
            <a:spLocks noChangeArrowheads="1"/>
          </p:cNvSpPr>
          <p:nvPr/>
        </p:nvSpPr>
        <p:spPr bwMode="auto">
          <a:xfrm>
            <a:off x="680155" y="115614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87045" name="Text Box 5"/>
          <p:cNvSpPr txBox="1">
            <a:spLocks noChangeArrowheads="1"/>
          </p:cNvSpPr>
          <p:nvPr/>
        </p:nvSpPr>
        <p:spPr bwMode="auto">
          <a:xfrm>
            <a:off x="7696200" y="1395071"/>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1271606798"/>
              </p:ext>
            </p:extLst>
          </p:nvPr>
        </p:nvGraphicFramePr>
        <p:xfrm>
          <a:off x="526815" y="1905000"/>
          <a:ext cx="11093215"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06400" y="6232080"/>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Second Quarter 2010</a:t>
            </a:r>
            <a:br>
              <a:rPr lang="en-US" dirty="0"/>
            </a:br>
            <a:r>
              <a:rPr lang="en-US" sz="1600" i="1" dirty="0"/>
              <a:t>Published: July 2010</a:t>
            </a:r>
            <a:endParaRPr lang="en-US" i="1" dirty="0"/>
          </a:p>
        </p:txBody>
      </p:sp>
      <p:sp>
        <p:nvSpPr>
          <p:cNvPr id="101380" name="Text Box 4"/>
          <p:cNvSpPr txBox="1">
            <a:spLocks noChangeArrowheads="1"/>
          </p:cNvSpPr>
          <p:nvPr/>
        </p:nvSpPr>
        <p:spPr bwMode="auto">
          <a:xfrm>
            <a:off x="685800" y="1073909"/>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292751"/>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3293484222"/>
              </p:ext>
            </p:extLst>
          </p:nvPr>
        </p:nvGraphicFramePr>
        <p:xfrm>
          <a:off x="523052" y="1752600"/>
          <a:ext cx="11100741" cy="381264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051900"/>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Third Quarter 2010</a:t>
            </a:r>
            <a:br>
              <a:rPr lang="en-US" dirty="0"/>
            </a:br>
            <a:r>
              <a:rPr lang="en-US" sz="1600" i="1" dirty="0"/>
              <a:t>Published: October 2010</a:t>
            </a:r>
            <a:endParaRPr lang="en-US" i="1" dirty="0"/>
          </a:p>
        </p:txBody>
      </p:sp>
      <p:sp>
        <p:nvSpPr>
          <p:cNvPr id="101380" name="Text Box 4"/>
          <p:cNvSpPr txBox="1">
            <a:spLocks noChangeArrowheads="1"/>
          </p:cNvSpPr>
          <p:nvPr/>
        </p:nvSpPr>
        <p:spPr bwMode="auto">
          <a:xfrm>
            <a:off x="705556" y="1154398"/>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298143"/>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526414004"/>
              </p:ext>
            </p:extLst>
          </p:nvPr>
        </p:nvGraphicFramePr>
        <p:xfrm>
          <a:off x="523052" y="1752600"/>
          <a:ext cx="11100741"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18789" y="6053617"/>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Fourth Quarter 2010</a:t>
            </a:r>
            <a:br>
              <a:rPr lang="en-US" dirty="0"/>
            </a:br>
            <a:r>
              <a:rPr lang="en-US" sz="1600" i="1" dirty="0"/>
              <a:t>Published: January 2011</a:t>
            </a:r>
            <a:endParaRPr lang="en-US" i="1" dirty="0"/>
          </a:p>
        </p:txBody>
      </p:sp>
      <p:sp>
        <p:nvSpPr>
          <p:cNvPr id="101380" name="Text Box 4"/>
          <p:cNvSpPr txBox="1">
            <a:spLocks noChangeArrowheads="1"/>
          </p:cNvSpPr>
          <p:nvPr/>
        </p:nvSpPr>
        <p:spPr bwMode="auto">
          <a:xfrm>
            <a:off x="685800" y="1276855"/>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49241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677766498"/>
              </p:ext>
            </p:extLst>
          </p:nvPr>
        </p:nvGraphicFramePr>
        <p:xfrm>
          <a:off x="523052" y="1981200"/>
          <a:ext cx="11100741"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38667" y="6104839"/>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Brief History of the LIRA and User Notes</a:t>
            </a:r>
          </a:p>
        </p:txBody>
      </p:sp>
      <p:sp>
        <p:nvSpPr>
          <p:cNvPr id="3" name="Content Placeholder 2"/>
          <p:cNvSpPr>
            <a:spLocks noGrp="1"/>
          </p:cNvSpPr>
          <p:nvPr>
            <p:ph idx="1"/>
          </p:nvPr>
        </p:nvSpPr>
        <p:spPr/>
        <p:txBody>
          <a:bodyPr>
            <a:normAutofit/>
          </a:bodyPr>
          <a:lstStyle/>
          <a:p>
            <a:r>
              <a:rPr lang="en-US" dirty="0"/>
              <a:t>First developed in 2007, the LIRA was originally benchmarked to the Census Bureau’s quarterly Construction Spending (C-50) series of home improvements and maintenance/repairs to owner-occupied units.</a:t>
            </a:r>
          </a:p>
          <a:p>
            <a:pPr lvl="1"/>
            <a:r>
              <a:rPr lang="en-US" dirty="0">
                <a:hlinkClick r:id="rId2"/>
              </a:rPr>
              <a:t>http://www.jchs.harvard.edu/sites/default/files/n07-1_bendimerad_0.pdf</a:t>
            </a:r>
            <a:r>
              <a:rPr lang="en-US" dirty="0"/>
              <a:t> </a:t>
            </a:r>
          </a:p>
          <a:p>
            <a:pPr lvl="1"/>
            <a:endParaRPr lang="en-US" dirty="0"/>
          </a:p>
          <a:p>
            <a:r>
              <a:rPr lang="en-US" dirty="0"/>
              <a:t>In 2008, the C-50 was discontinued, and the LIRA was re-benchmarked to the Census Bureau’s monthly C-30 series of home improvement spending to owner-occupied units (maintenance spending was no longer available).</a:t>
            </a:r>
          </a:p>
          <a:p>
            <a:pPr lvl="1"/>
            <a:r>
              <a:rPr lang="en-US" dirty="0">
                <a:hlinkClick r:id="rId3"/>
              </a:rPr>
              <a:t>http://www.jchs.harvard.edu/sites/default/files/n08-1_will_0.pdf</a:t>
            </a:r>
            <a:r>
              <a:rPr lang="en-US" dirty="0"/>
              <a:t>  </a:t>
            </a:r>
          </a:p>
          <a:p>
            <a:pPr lvl="1"/>
            <a:endParaRPr lang="en-US" dirty="0"/>
          </a:p>
          <a:p>
            <a:r>
              <a:rPr lang="en-US" dirty="0"/>
              <a:t>In 2016, the LIRA was again re-benchmarked to historical estimates of home improvement and maintenance/repair spending based on data from HUD’s biennial American Housing Survey. </a:t>
            </a:r>
          </a:p>
          <a:p>
            <a:pPr lvl="1"/>
            <a:r>
              <a:rPr lang="en-US" dirty="0">
                <a:hlinkClick r:id="rId4"/>
              </a:rPr>
              <a:t>http://www.jchs.harvard.edu/sites/default/files/n16-4_will_0.pdf</a:t>
            </a:r>
            <a:r>
              <a:rPr lang="en-US" dirty="0"/>
              <a:t> </a:t>
            </a:r>
          </a:p>
        </p:txBody>
      </p:sp>
    </p:spTree>
    <p:extLst>
      <p:ext uri="{BB962C8B-B14F-4D97-AF65-F5344CB8AC3E}">
        <p14:creationId xmlns:p14="http://schemas.microsoft.com/office/powerpoint/2010/main" val="3137098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First Quarter 2011</a:t>
            </a:r>
            <a:br>
              <a:rPr lang="en-US" dirty="0"/>
            </a:br>
            <a:r>
              <a:rPr lang="en-US" sz="1600" i="1" dirty="0"/>
              <a:t>Published: April 2011</a:t>
            </a:r>
            <a:endParaRPr lang="en-US" i="1" dirty="0"/>
          </a:p>
        </p:txBody>
      </p:sp>
      <p:sp>
        <p:nvSpPr>
          <p:cNvPr id="101380" name="Text Box 4"/>
          <p:cNvSpPr txBox="1">
            <a:spLocks noChangeArrowheads="1"/>
          </p:cNvSpPr>
          <p:nvPr/>
        </p:nvSpPr>
        <p:spPr bwMode="auto">
          <a:xfrm>
            <a:off x="705556" y="1202913"/>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20000" y="140479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088683730"/>
              </p:ext>
            </p:extLst>
          </p:nvPr>
        </p:nvGraphicFramePr>
        <p:xfrm>
          <a:off x="511339" y="1905001"/>
          <a:ext cx="11100741"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62467" y="6066073"/>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Second Quarter 2011</a:t>
            </a:r>
            <a:br>
              <a:rPr lang="en-US" dirty="0"/>
            </a:br>
            <a:r>
              <a:rPr lang="en-US" sz="1600" i="1" dirty="0"/>
              <a:t>Published: July 2011</a:t>
            </a:r>
            <a:endParaRPr lang="en-US" i="1" dirty="0"/>
          </a:p>
        </p:txBody>
      </p:sp>
      <p:sp>
        <p:nvSpPr>
          <p:cNvPr id="101380" name="Text Box 4"/>
          <p:cNvSpPr txBox="1">
            <a:spLocks noChangeArrowheads="1"/>
          </p:cNvSpPr>
          <p:nvPr/>
        </p:nvSpPr>
        <p:spPr bwMode="auto">
          <a:xfrm>
            <a:off x="685800" y="1273628"/>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451184"/>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3573097308"/>
              </p:ext>
            </p:extLst>
          </p:nvPr>
        </p:nvGraphicFramePr>
        <p:xfrm>
          <a:off x="509882" y="1981201"/>
          <a:ext cx="11100741"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38667" y="6019800"/>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Third Quarter 2011</a:t>
            </a:r>
            <a:br>
              <a:rPr lang="en-US" dirty="0"/>
            </a:br>
            <a:r>
              <a:rPr lang="en-US" sz="1600" i="1" dirty="0"/>
              <a:t>Published: October 2011</a:t>
            </a:r>
            <a:endParaRPr lang="en-US" i="1" dirty="0"/>
          </a:p>
        </p:txBody>
      </p:sp>
      <p:sp>
        <p:nvSpPr>
          <p:cNvPr id="101380" name="Text Box 4"/>
          <p:cNvSpPr txBox="1">
            <a:spLocks noChangeArrowheads="1"/>
          </p:cNvSpPr>
          <p:nvPr/>
        </p:nvSpPr>
        <p:spPr bwMode="auto">
          <a:xfrm>
            <a:off x="705556" y="123234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47445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231068154"/>
              </p:ext>
            </p:extLst>
          </p:nvPr>
        </p:nvGraphicFramePr>
        <p:xfrm>
          <a:off x="509882" y="1981201"/>
          <a:ext cx="11100741"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096000"/>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Fourth Quarter 2011</a:t>
            </a:r>
            <a:br>
              <a:rPr lang="en-US" dirty="0"/>
            </a:br>
            <a:r>
              <a:rPr lang="en-US" sz="1600" i="1" dirty="0"/>
              <a:t>Published: January 2012</a:t>
            </a:r>
            <a:endParaRPr lang="en-US" i="1" dirty="0"/>
          </a:p>
        </p:txBody>
      </p:sp>
      <p:sp>
        <p:nvSpPr>
          <p:cNvPr id="101380" name="Text Box 4"/>
          <p:cNvSpPr txBox="1">
            <a:spLocks noChangeArrowheads="1"/>
          </p:cNvSpPr>
          <p:nvPr/>
        </p:nvSpPr>
        <p:spPr bwMode="auto">
          <a:xfrm>
            <a:off x="685800" y="1256977"/>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43413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829826197"/>
              </p:ext>
            </p:extLst>
          </p:nvPr>
        </p:nvGraphicFramePr>
        <p:xfrm>
          <a:off x="509882" y="1981201"/>
          <a:ext cx="11100741"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055145"/>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First Quarter 2012</a:t>
            </a:r>
            <a:br>
              <a:rPr lang="en-US" sz="3000" dirty="0"/>
            </a:br>
            <a:r>
              <a:rPr lang="en-US" sz="1600" i="1" dirty="0"/>
              <a:t>Published: April 2012</a:t>
            </a:r>
            <a:endParaRPr lang="en-US" sz="3000" i="1" dirty="0"/>
          </a:p>
        </p:txBody>
      </p:sp>
      <p:sp>
        <p:nvSpPr>
          <p:cNvPr id="101380" name="Text Box 4"/>
          <p:cNvSpPr txBox="1">
            <a:spLocks noChangeArrowheads="1"/>
          </p:cNvSpPr>
          <p:nvPr/>
        </p:nvSpPr>
        <p:spPr bwMode="auto">
          <a:xfrm>
            <a:off x="705556" y="1164813"/>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373062"/>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870773229"/>
              </p:ext>
            </p:extLst>
          </p:nvPr>
        </p:nvGraphicFramePr>
        <p:xfrm>
          <a:off x="528818" y="1828801"/>
          <a:ext cx="11100741"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54408"/>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Second Quarter 2012</a:t>
            </a:r>
            <a:br>
              <a:rPr lang="en-US" dirty="0"/>
            </a:br>
            <a:r>
              <a:rPr lang="en-US" sz="1600" i="1" dirty="0"/>
              <a:t>Published: July 2012</a:t>
            </a:r>
            <a:endParaRPr lang="en-US" i="1" dirty="0"/>
          </a:p>
        </p:txBody>
      </p:sp>
      <p:sp>
        <p:nvSpPr>
          <p:cNvPr id="101380" name="Text Box 4"/>
          <p:cNvSpPr txBox="1">
            <a:spLocks noChangeArrowheads="1"/>
          </p:cNvSpPr>
          <p:nvPr/>
        </p:nvSpPr>
        <p:spPr bwMode="auto">
          <a:xfrm>
            <a:off x="705556" y="1249684"/>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20000" y="1436062"/>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454438962"/>
              </p:ext>
            </p:extLst>
          </p:nvPr>
        </p:nvGraphicFramePr>
        <p:xfrm>
          <a:off x="511763" y="1905000"/>
          <a:ext cx="11100741"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81000" y="6233966"/>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Third Quarter 2012</a:t>
            </a:r>
            <a:br>
              <a:rPr lang="en-US" dirty="0"/>
            </a:br>
            <a:r>
              <a:rPr lang="en-US" sz="1600" i="1" dirty="0"/>
              <a:t>Published: October 2012</a:t>
            </a:r>
            <a:endParaRPr lang="en-US" i="1" dirty="0"/>
          </a:p>
        </p:txBody>
      </p:sp>
      <p:sp>
        <p:nvSpPr>
          <p:cNvPr id="101380" name="Text Box 4"/>
          <p:cNvSpPr txBox="1">
            <a:spLocks noChangeArrowheads="1"/>
          </p:cNvSpPr>
          <p:nvPr/>
        </p:nvSpPr>
        <p:spPr bwMode="auto">
          <a:xfrm>
            <a:off x="685800" y="138474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20000" y="1658283"/>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481181691"/>
              </p:ext>
            </p:extLst>
          </p:nvPr>
        </p:nvGraphicFramePr>
        <p:xfrm>
          <a:off x="511763" y="2133601"/>
          <a:ext cx="11100741"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81000" y="6228648"/>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Fourth Quarter 2012</a:t>
            </a:r>
            <a:br>
              <a:rPr lang="en-US" dirty="0"/>
            </a:br>
            <a:r>
              <a:rPr lang="en-US" sz="1600" i="1" dirty="0"/>
              <a:t>Published: January 2013</a:t>
            </a:r>
            <a:endParaRPr lang="en-US" i="1" dirty="0"/>
          </a:p>
        </p:txBody>
      </p:sp>
      <p:sp>
        <p:nvSpPr>
          <p:cNvPr id="101380" name="Text Box 4"/>
          <p:cNvSpPr txBox="1">
            <a:spLocks noChangeArrowheads="1"/>
          </p:cNvSpPr>
          <p:nvPr/>
        </p:nvSpPr>
        <p:spPr bwMode="auto">
          <a:xfrm>
            <a:off x="705556" y="1164813"/>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20000" y="1231798"/>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404349013"/>
              </p:ext>
            </p:extLst>
          </p:nvPr>
        </p:nvGraphicFramePr>
        <p:xfrm>
          <a:off x="534645" y="1828800"/>
          <a:ext cx="11100741"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65807"/>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fourth quarter 2012 estimate is calculated using preliminary Census Bureau data and LIRA projections.</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First Quarter 2013</a:t>
            </a:r>
            <a:br>
              <a:rPr lang="en-US" dirty="0"/>
            </a:br>
            <a:r>
              <a:rPr lang="en-US" sz="1600" i="1" dirty="0"/>
              <a:t>Published: April 2013</a:t>
            </a:r>
            <a:endParaRPr lang="en-US" i="1" dirty="0"/>
          </a:p>
        </p:txBody>
      </p:sp>
      <p:sp>
        <p:nvSpPr>
          <p:cNvPr id="101380" name="Text Box 4"/>
          <p:cNvSpPr txBox="1">
            <a:spLocks noChangeArrowheads="1"/>
          </p:cNvSpPr>
          <p:nvPr/>
        </p:nvSpPr>
        <p:spPr bwMode="auto">
          <a:xfrm>
            <a:off x="632178" y="1276855"/>
            <a:ext cx="3499556" cy="748859"/>
          </a:xfrm>
          <a:prstGeom prst="rect">
            <a:avLst/>
          </a:prstGeom>
          <a:noFill/>
          <a:ln w="12700">
            <a:noFill/>
            <a:miter lim="800000"/>
            <a:headEnd type="none" w="sm" len="sm"/>
            <a:tailEnd type="none" w="sm" len="sm"/>
          </a:ln>
          <a:effectLst/>
        </p:spPr>
        <p:txBody>
          <a:bodyPr>
            <a:spAutoFit/>
          </a:bodyPr>
          <a:lstStyle>
            <a:defPPr>
              <a:defRPr lang="en-US"/>
            </a:defPPr>
            <a:lvl1pPr eaLnBrk="0" hangingPunct="0">
              <a:defRPr sz="1400" b="1">
                <a:latin typeface="Arial" pitchFamily="34" charset="0"/>
                <a:cs typeface="Arial" pitchFamily="34" charset="0"/>
              </a:defRPr>
            </a:lvl1pPr>
          </a:lstStyle>
          <a:p>
            <a:r>
              <a:rPr lang="en-US" sz="1422" b="0" dirty="0"/>
              <a:t>Homeowner Improvements</a:t>
            </a:r>
          </a:p>
          <a:p>
            <a:r>
              <a:rPr lang="en-US" sz="1422" b="0" dirty="0"/>
              <a:t>Four-Quarter Moving Totals</a:t>
            </a:r>
          </a:p>
          <a:p>
            <a:r>
              <a:rPr lang="en-US" sz="1422" b="0" dirty="0"/>
              <a:t>Billions of $</a:t>
            </a:r>
          </a:p>
        </p:txBody>
      </p:sp>
      <p:sp>
        <p:nvSpPr>
          <p:cNvPr id="101381" name="Text Box 5"/>
          <p:cNvSpPr txBox="1">
            <a:spLocks noChangeArrowheads="1"/>
          </p:cNvSpPr>
          <p:nvPr/>
        </p:nvSpPr>
        <p:spPr bwMode="auto">
          <a:xfrm>
            <a:off x="7620000" y="1495697"/>
            <a:ext cx="3708401" cy="530017"/>
          </a:xfrm>
          <a:prstGeom prst="rect">
            <a:avLst/>
          </a:prstGeom>
          <a:noFill/>
          <a:ln w="12700">
            <a:noFill/>
            <a:miter lim="800000"/>
            <a:headEnd type="none" w="sm" len="sm"/>
            <a:tailEnd type="none" w="sm" len="sm"/>
          </a:ln>
          <a:effectLst/>
        </p:spPr>
        <p:txBody>
          <a:bodyPr>
            <a:spAutoFit/>
          </a:bodyPr>
          <a:lstStyle>
            <a:defPPr>
              <a:defRPr lang="en-US"/>
            </a:defPPr>
            <a:lvl1pPr algn="r" eaLnBrk="0" hangingPunct="0">
              <a:defRPr sz="1400" b="1">
                <a:latin typeface="Arial" pitchFamily="34" charset="0"/>
                <a:cs typeface="Arial" pitchFamily="34" charset="0"/>
              </a:defRPr>
            </a:lvl1pPr>
          </a:lstStyle>
          <a:p>
            <a:r>
              <a:rPr lang="en-US" sz="1422" b="0" dirty="0"/>
              <a:t>Four-Quarter Moving</a:t>
            </a:r>
          </a:p>
          <a:p>
            <a:r>
              <a:rPr lang="en-US" sz="1422" b="0" dirty="0"/>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111852042"/>
              </p:ext>
            </p:extLst>
          </p:nvPr>
        </p:nvGraphicFramePr>
        <p:xfrm>
          <a:off x="459081" y="1905000"/>
          <a:ext cx="11100741"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47727"/>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first quarter 2013 estimate is calculated using preliminary Census Bureau data and LIRA projections.</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3964505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Second Quarter 2013</a:t>
            </a:r>
            <a:br>
              <a:rPr lang="en-US" dirty="0"/>
            </a:br>
            <a:r>
              <a:rPr lang="en-US" sz="1600" i="1" dirty="0"/>
              <a:t>Published: July 2013</a:t>
            </a:r>
            <a:endParaRPr lang="en-US" i="1" dirty="0"/>
          </a:p>
        </p:txBody>
      </p:sp>
      <p:sp>
        <p:nvSpPr>
          <p:cNvPr id="101380" name="Text Box 4"/>
          <p:cNvSpPr txBox="1">
            <a:spLocks noChangeArrowheads="1"/>
          </p:cNvSpPr>
          <p:nvPr/>
        </p:nvSpPr>
        <p:spPr bwMode="auto">
          <a:xfrm>
            <a:off x="685800" y="1423886"/>
            <a:ext cx="3499556" cy="748859"/>
          </a:xfrm>
          <a:prstGeom prst="rect">
            <a:avLst/>
          </a:prstGeom>
          <a:noFill/>
          <a:ln w="12700">
            <a:noFill/>
            <a:miter lim="800000"/>
            <a:headEnd type="none" w="sm" len="sm"/>
            <a:tailEnd type="none" w="sm" len="sm"/>
          </a:ln>
          <a:effectLst/>
        </p:spPr>
        <p:txBody>
          <a:bodyPr>
            <a:spAutoFit/>
          </a:bodyPr>
          <a:lstStyle>
            <a:defPPr>
              <a:defRPr lang="en-US"/>
            </a:defPPr>
            <a:lvl1pPr eaLnBrk="0" hangingPunct="0">
              <a:defRPr sz="1400" b="1">
                <a:latin typeface="Arial" pitchFamily="34" charset="0"/>
                <a:cs typeface="Arial" pitchFamily="34" charset="0"/>
              </a:defRPr>
            </a:lvl1pPr>
          </a:lstStyle>
          <a:p>
            <a:r>
              <a:rPr lang="en-US" sz="1422" b="0" dirty="0"/>
              <a:t>Homeowner Improvements</a:t>
            </a:r>
          </a:p>
          <a:p>
            <a:r>
              <a:rPr lang="en-US" sz="1422" b="0" dirty="0"/>
              <a:t>Four-Quarter Moving Totals</a:t>
            </a:r>
          </a:p>
          <a:p>
            <a:r>
              <a:rPr lang="en-US" sz="1422" b="0" dirty="0"/>
              <a:t>Billions of $</a:t>
            </a:r>
          </a:p>
        </p:txBody>
      </p:sp>
      <p:sp>
        <p:nvSpPr>
          <p:cNvPr id="101381" name="Text Box 5"/>
          <p:cNvSpPr txBox="1">
            <a:spLocks noChangeArrowheads="1"/>
          </p:cNvSpPr>
          <p:nvPr/>
        </p:nvSpPr>
        <p:spPr bwMode="auto">
          <a:xfrm>
            <a:off x="7696200" y="1610896"/>
            <a:ext cx="3708401" cy="530017"/>
          </a:xfrm>
          <a:prstGeom prst="rect">
            <a:avLst/>
          </a:prstGeom>
          <a:noFill/>
          <a:ln w="12700">
            <a:noFill/>
            <a:miter lim="800000"/>
            <a:headEnd type="none" w="sm" len="sm"/>
            <a:tailEnd type="none" w="sm" len="sm"/>
          </a:ln>
          <a:effectLst/>
        </p:spPr>
        <p:txBody>
          <a:bodyPr>
            <a:spAutoFit/>
          </a:bodyPr>
          <a:lstStyle>
            <a:defPPr>
              <a:defRPr lang="en-US"/>
            </a:defPPr>
            <a:lvl1pPr algn="r" eaLnBrk="0" hangingPunct="0">
              <a:defRPr sz="1400" b="1">
                <a:latin typeface="Arial" pitchFamily="34" charset="0"/>
                <a:cs typeface="Arial" pitchFamily="34" charset="0"/>
              </a:defRPr>
            </a:lvl1pPr>
          </a:lstStyle>
          <a:p>
            <a:r>
              <a:rPr lang="en-US" sz="1422" b="0" dirty="0"/>
              <a:t>Four-Quarter Moving</a:t>
            </a:r>
          </a:p>
          <a:p>
            <a:r>
              <a:rPr lang="en-US" sz="1422" b="0" dirty="0"/>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5276556"/>
              </p:ext>
            </p:extLst>
          </p:nvPr>
        </p:nvGraphicFramePr>
        <p:xfrm>
          <a:off x="509882" y="2057400"/>
          <a:ext cx="11100741"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042467"/>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second quarter 2013 estimate is calculated using preliminary Census Bureau data and LIRA projections.</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2266146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en-US" sz="3000" dirty="0"/>
              <a:t>Leading Indicator of Remodeling Activity – First Quarter 2007</a:t>
            </a:r>
            <a:br>
              <a:rPr lang="en-US" dirty="0"/>
            </a:br>
            <a:r>
              <a:rPr lang="en-US" sz="1600" i="1" dirty="0"/>
              <a:t>Published: April 2007</a:t>
            </a:r>
            <a:endParaRPr lang="en-US" i="1" dirty="0"/>
          </a:p>
        </p:txBody>
      </p:sp>
      <p:sp>
        <p:nvSpPr>
          <p:cNvPr id="18438" name="Text Box 6"/>
          <p:cNvSpPr txBox="1">
            <a:spLocks noChangeArrowheads="1"/>
          </p:cNvSpPr>
          <p:nvPr/>
        </p:nvSpPr>
        <p:spPr bwMode="auto">
          <a:xfrm>
            <a:off x="685800" y="1074168"/>
            <a:ext cx="2806730" cy="967701"/>
          </a:xfrm>
          <a:prstGeom prst="rect">
            <a:avLst/>
          </a:prstGeom>
          <a:noFill/>
          <a:ln w="12700">
            <a:noFill/>
            <a:miter lim="800000"/>
            <a:headEnd type="none" w="sm" len="sm"/>
            <a:tailEnd type="none" w="sm" len="sm"/>
          </a:ln>
          <a:effectLst/>
        </p:spPr>
        <p:txBody>
          <a:bodyPr wrap="none">
            <a:spAutoFit/>
          </a:bodyPr>
          <a:lstStyle/>
          <a:p>
            <a:pPr eaLnBrk="0" hangingPunct="0"/>
            <a:r>
              <a:rPr lang="en-US" sz="1422" dirty="0">
                <a:latin typeface="Arial" charset="0"/>
              </a:rPr>
              <a:t>Homeowner Remodeling Activity</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charset="0"/>
              </a:rPr>
              <a:t>Billions of $</a:t>
            </a:r>
          </a:p>
          <a:p>
            <a:pPr eaLnBrk="0" hangingPunct="0"/>
            <a:endParaRPr lang="en-US" sz="1422" dirty="0">
              <a:latin typeface="Arial" charset="0"/>
            </a:endParaRPr>
          </a:p>
        </p:txBody>
      </p:sp>
      <p:sp>
        <p:nvSpPr>
          <p:cNvPr id="18440" name="Text Box 8"/>
          <p:cNvSpPr txBox="1">
            <a:spLocks noChangeArrowheads="1"/>
          </p:cNvSpPr>
          <p:nvPr/>
        </p:nvSpPr>
        <p:spPr bwMode="auto">
          <a:xfrm>
            <a:off x="7924800" y="129300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15"/>
          <p:cNvGraphicFramePr>
            <a:graphicFrameLocks noChangeAspect="1"/>
          </p:cNvGraphicFramePr>
          <p:nvPr>
            <p:extLst>
              <p:ext uri="{D42A27DB-BD31-4B8C-83A1-F6EECF244321}">
                <p14:modId xmlns:p14="http://schemas.microsoft.com/office/powerpoint/2010/main" val="797097829"/>
              </p:ext>
            </p:extLst>
          </p:nvPr>
        </p:nvGraphicFramePr>
        <p:xfrm>
          <a:off x="421452" y="1773296"/>
          <a:ext cx="11461985" cy="436503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76208" y="6172921"/>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Third Quarter 2013</a:t>
            </a:r>
            <a:br>
              <a:rPr lang="en-US" dirty="0"/>
            </a:br>
            <a:r>
              <a:rPr lang="en-US" sz="1600" i="1" dirty="0"/>
              <a:t>Published: October 2013</a:t>
            </a:r>
            <a:endParaRPr lang="en-US" i="1" dirty="0"/>
          </a:p>
        </p:txBody>
      </p:sp>
      <p:sp>
        <p:nvSpPr>
          <p:cNvPr id="101380" name="Text Box 4"/>
          <p:cNvSpPr txBox="1">
            <a:spLocks noChangeArrowheads="1"/>
          </p:cNvSpPr>
          <p:nvPr/>
        </p:nvSpPr>
        <p:spPr bwMode="auto">
          <a:xfrm>
            <a:off x="685800" y="1347686"/>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592675"/>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512179769"/>
              </p:ext>
            </p:extLst>
          </p:nvPr>
        </p:nvGraphicFramePr>
        <p:xfrm>
          <a:off x="509882" y="1981201"/>
          <a:ext cx="11100741"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16836"/>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third quarter 2013 estimate is calculated using preliminary Census Bureau data and LIRA projections.</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7540356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Fourth Quarter 2013</a:t>
            </a:r>
            <a:br>
              <a:rPr lang="en-US" dirty="0"/>
            </a:br>
            <a:r>
              <a:rPr lang="en-US" sz="1600" i="1" dirty="0"/>
              <a:t>Published: January 2014</a:t>
            </a:r>
            <a:endParaRPr lang="en-US" i="1" dirty="0"/>
          </a:p>
        </p:txBody>
      </p:sp>
      <p:sp>
        <p:nvSpPr>
          <p:cNvPr id="101380" name="Text Box 4"/>
          <p:cNvSpPr txBox="1">
            <a:spLocks noChangeArrowheads="1"/>
          </p:cNvSpPr>
          <p:nvPr/>
        </p:nvSpPr>
        <p:spPr bwMode="auto">
          <a:xfrm>
            <a:off x="632178" y="1249684"/>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20000" y="146588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965674137"/>
              </p:ext>
            </p:extLst>
          </p:nvPr>
        </p:nvGraphicFramePr>
        <p:xfrm>
          <a:off x="459081" y="1828800"/>
          <a:ext cx="11100741"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3"/>
          <p:cNvSpPr txBox="1">
            <a:spLocks noChangeArrowheads="1"/>
          </p:cNvSpPr>
          <p:nvPr/>
        </p:nvSpPr>
        <p:spPr bwMode="auto">
          <a:xfrm>
            <a:off x="361244" y="6169120"/>
            <a:ext cx="11469511" cy="384080"/>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 Third quarter 2013 estimate does not include Census Bureau data, because third quarter data collection for home improvement spending was affected by the October 2013 government shutdown.</a:t>
            </a:r>
          </a:p>
          <a:p>
            <a:pPr eaLnBrk="0" hangingPunct="0"/>
            <a:r>
              <a:rPr lang="en-US" sz="948" dirty="0">
                <a:latin typeface="Arial" panose="020B0604020202020204" pitchFamily="34" charset="0"/>
                <a:cs typeface="Arial" panose="020B0604020202020204" pitchFamily="34" charset="0"/>
              </a:rPr>
              <a:t>Source: Joint Center for Housing Studies. </a:t>
            </a:r>
          </a:p>
        </p:txBody>
      </p:sp>
    </p:spTree>
    <p:extLst>
      <p:ext uri="{BB962C8B-B14F-4D97-AF65-F5344CB8AC3E}">
        <p14:creationId xmlns:p14="http://schemas.microsoft.com/office/powerpoint/2010/main" val="1512720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First Quarter 2014</a:t>
            </a:r>
            <a:br>
              <a:rPr lang="en-US" dirty="0"/>
            </a:br>
            <a:r>
              <a:rPr lang="en-US" sz="1600" i="1" dirty="0"/>
              <a:t>Published: April 2014</a:t>
            </a:r>
            <a:endParaRPr lang="en-US" i="1" dirty="0"/>
          </a:p>
        </p:txBody>
      </p:sp>
      <p:sp>
        <p:nvSpPr>
          <p:cNvPr id="101380" name="Text Box 4"/>
          <p:cNvSpPr txBox="1">
            <a:spLocks noChangeArrowheads="1"/>
          </p:cNvSpPr>
          <p:nvPr/>
        </p:nvSpPr>
        <p:spPr bwMode="auto">
          <a:xfrm>
            <a:off x="705556" y="1195286"/>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359105"/>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720689443"/>
              </p:ext>
            </p:extLst>
          </p:nvPr>
        </p:nvGraphicFramePr>
        <p:xfrm>
          <a:off x="509882" y="1828801"/>
          <a:ext cx="11100741" cy="383391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04800" y="5943600"/>
            <a:ext cx="10896600" cy="529953"/>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 The third and fourth quarter 2013 estimate is based on the LIRA, because data collection for home improvement spending by the Census Bureau was impacted by the October 2013 government shutdown.</a:t>
            </a:r>
          </a:p>
          <a:p>
            <a:pPr eaLnBrk="0" hangingPunct="0"/>
            <a:r>
              <a:rPr lang="en-US" sz="948" dirty="0">
                <a:latin typeface="Arial" panose="020B0604020202020204" pitchFamily="34" charset="0"/>
                <a:cs typeface="Arial" panose="020B0604020202020204" pitchFamily="34" charset="0"/>
              </a:rPr>
              <a:t>Source: Joint Center for Housing Studies. </a:t>
            </a:r>
          </a:p>
        </p:txBody>
      </p:sp>
    </p:spTree>
    <p:extLst>
      <p:ext uri="{BB962C8B-B14F-4D97-AF65-F5344CB8AC3E}">
        <p14:creationId xmlns:p14="http://schemas.microsoft.com/office/powerpoint/2010/main" val="1841497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Second Quarter 2014</a:t>
            </a:r>
            <a:br>
              <a:rPr lang="en-US" dirty="0"/>
            </a:br>
            <a:r>
              <a:rPr lang="en-US" sz="1600" i="1" dirty="0"/>
              <a:t>Published: July 2014</a:t>
            </a:r>
            <a:endParaRPr lang="en-US" i="1" dirty="0"/>
          </a:p>
        </p:txBody>
      </p:sp>
      <p:sp>
        <p:nvSpPr>
          <p:cNvPr id="101380" name="Text Box 4"/>
          <p:cNvSpPr txBox="1">
            <a:spLocks noChangeArrowheads="1"/>
          </p:cNvSpPr>
          <p:nvPr/>
        </p:nvSpPr>
        <p:spPr bwMode="auto">
          <a:xfrm>
            <a:off x="705556" y="1249684"/>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468526"/>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716183791"/>
              </p:ext>
            </p:extLst>
          </p:nvPr>
        </p:nvGraphicFramePr>
        <p:xfrm>
          <a:off x="523052" y="1905000"/>
          <a:ext cx="11100741"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5962697"/>
            <a:ext cx="10820400" cy="529953"/>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Notes: The historical data from the U.S. Census Bureau reflects annual revisions that were released on July 1</a:t>
            </a:r>
            <a:r>
              <a:rPr lang="en-US" sz="948" baseline="30000" dirty="0">
                <a:latin typeface="Arial" panose="020B0604020202020204" pitchFamily="34" charset="0"/>
                <a:cs typeface="Arial" panose="020B0604020202020204" pitchFamily="34" charset="0"/>
              </a:rPr>
              <a:t>st</a:t>
            </a:r>
            <a:r>
              <a:rPr lang="en-US" sz="948" dirty="0">
                <a:latin typeface="Arial" panose="020B0604020202020204" pitchFamily="34" charset="0"/>
                <a:cs typeface="Arial" panose="020B0604020202020204" pitchFamily="34" charset="0"/>
              </a:rPr>
              <a:t>. The second quarter 2014 is calculated using preliminary Census Bureau data and LIRA projections.</a:t>
            </a:r>
          </a:p>
          <a:p>
            <a:pPr eaLnBrk="0" hangingPunct="0"/>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20426631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Third Quarter 2014</a:t>
            </a:r>
            <a:br>
              <a:rPr lang="en-US" sz="3000" dirty="0"/>
            </a:br>
            <a:r>
              <a:rPr lang="en-US" sz="1600" i="1" dirty="0"/>
              <a:t>Published: October 2014</a:t>
            </a:r>
            <a:endParaRPr lang="en-US" sz="3000" i="1" dirty="0"/>
          </a:p>
        </p:txBody>
      </p:sp>
      <p:sp>
        <p:nvSpPr>
          <p:cNvPr id="101380" name="Text Box 4"/>
          <p:cNvSpPr txBox="1">
            <a:spLocks noChangeArrowheads="1"/>
          </p:cNvSpPr>
          <p:nvPr/>
        </p:nvSpPr>
        <p:spPr bwMode="auto">
          <a:xfrm>
            <a:off x="685800" y="138474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668222"/>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979696287"/>
              </p:ext>
            </p:extLst>
          </p:nvPr>
        </p:nvGraphicFramePr>
        <p:xfrm>
          <a:off x="509882" y="2133601"/>
          <a:ext cx="11100741" cy="3581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5996743"/>
            <a:ext cx="10771967" cy="529953"/>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Notes: The historical data from the U.S. Census Bureau reflects annual revisions that were released on July 1</a:t>
            </a:r>
            <a:r>
              <a:rPr lang="en-US" sz="948" baseline="30000" dirty="0">
                <a:latin typeface="Arial" panose="020B0604020202020204" pitchFamily="34" charset="0"/>
                <a:cs typeface="Arial" panose="020B0604020202020204" pitchFamily="34" charset="0"/>
              </a:rPr>
              <a:t>st</a:t>
            </a:r>
            <a:r>
              <a:rPr lang="en-US" sz="948" dirty="0">
                <a:latin typeface="Arial" panose="020B0604020202020204" pitchFamily="34" charset="0"/>
                <a:cs typeface="Arial" panose="020B0604020202020204" pitchFamily="34" charset="0"/>
              </a:rPr>
              <a:t>. The third quarter 2014 is calculated using preliminary Census Bureau data and LIRA projections.</a:t>
            </a:r>
          </a:p>
          <a:p>
            <a:pPr eaLnBrk="0" hangingPunct="0"/>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8468999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Fourth Quarter 2014</a:t>
            </a:r>
            <a:br>
              <a:rPr lang="en-US" sz="3000" dirty="0"/>
            </a:br>
            <a:r>
              <a:rPr lang="en-US" sz="1600" i="1" dirty="0"/>
              <a:t>Published: January 2015</a:t>
            </a:r>
            <a:endParaRPr lang="en-US" sz="3000" i="1" dirty="0"/>
          </a:p>
        </p:txBody>
      </p:sp>
      <p:sp>
        <p:nvSpPr>
          <p:cNvPr id="101380" name="Text Box 4"/>
          <p:cNvSpPr txBox="1">
            <a:spLocks noChangeArrowheads="1"/>
          </p:cNvSpPr>
          <p:nvPr/>
        </p:nvSpPr>
        <p:spPr bwMode="auto">
          <a:xfrm>
            <a:off x="607881" y="1276855"/>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495697"/>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3207831645"/>
              </p:ext>
            </p:extLst>
          </p:nvPr>
        </p:nvGraphicFramePr>
        <p:xfrm>
          <a:off x="509882" y="1981199"/>
          <a:ext cx="11100741" cy="396240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31060" y="6165807"/>
            <a:ext cx="11266311" cy="384080"/>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 Historical data from the third quarter 2014 onward is based on the LIRA and will remain so until the Census Bureau releases annual revisions on July 1</a:t>
            </a:r>
            <a:r>
              <a:rPr lang="en-US" sz="948" baseline="30000" dirty="0">
                <a:latin typeface="Arial" panose="020B0604020202020204" pitchFamily="34" charset="0"/>
                <a:cs typeface="Arial" panose="020B0604020202020204" pitchFamily="34" charset="0"/>
              </a:rPr>
              <a:t>st</a:t>
            </a:r>
            <a:r>
              <a:rPr lang="en-US" sz="948" dirty="0">
                <a:latin typeface="Arial" panose="020B0604020202020204" pitchFamily="34" charset="0"/>
                <a:cs typeface="Arial" panose="020B0604020202020204" pitchFamily="34" charset="0"/>
              </a:rPr>
              <a:t>.</a:t>
            </a:r>
          </a:p>
          <a:p>
            <a:pPr eaLnBrk="0" hangingPunct="0"/>
            <a:r>
              <a:rPr lang="en-US" sz="948" dirty="0">
                <a:latin typeface="Arial" panose="020B0604020202020204" pitchFamily="34" charset="0"/>
                <a:cs typeface="Arial" panose="020B0604020202020204" pitchFamily="34" charset="0"/>
              </a:rPr>
              <a:t>Source: Joint Center for Housing Studies.  </a:t>
            </a:r>
          </a:p>
        </p:txBody>
      </p:sp>
    </p:spTree>
    <p:extLst>
      <p:ext uri="{BB962C8B-B14F-4D97-AF65-F5344CB8AC3E}">
        <p14:creationId xmlns:p14="http://schemas.microsoft.com/office/powerpoint/2010/main" val="14145646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First Quarter 2015</a:t>
            </a:r>
            <a:br>
              <a:rPr lang="en-US" sz="3000" dirty="0"/>
            </a:br>
            <a:r>
              <a:rPr lang="en-US" sz="1600" i="1" dirty="0"/>
              <a:t>Published: April 2015</a:t>
            </a:r>
            <a:endParaRPr lang="en-US" sz="3000" i="1" dirty="0"/>
          </a:p>
        </p:txBody>
      </p:sp>
      <p:sp>
        <p:nvSpPr>
          <p:cNvPr id="101380" name="Text Box 4"/>
          <p:cNvSpPr txBox="1">
            <a:spLocks noChangeArrowheads="1"/>
          </p:cNvSpPr>
          <p:nvPr/>
        </p:nvSpPr>
        <p:spPr bwMode="auto">
          <a:xfrm>
            <a:off x="705556" y="1031037"/>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197747"/>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630882874"/>
              </p:ext>
            </p:extLst>
          </p:nvPr>
        </p:nvGraphicFramePr>
        <p:xfrm>
          <a:off x="509882" y="1664551"/>
          <a:ext cx="11100741" cy="420284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6116834"/>
            <a:ext cx="10476089" cy="384080"/>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 Historical data from the third quarter 2014 onward is based on the LIRA and will remain so until the Census Bureau releases annual revisions on July 1</a:t>
            </a:r>
            <a:r>
              <a:rPr lang="en-US" sz="948" baseline="30000" dirty="0">
                <a:latin typeface="Arial" panose="020B0604020202020204" pitchFamily="34" charset="0"/>
                <a:cs typeface="Arial" panose="020B0604020202020204" pitchFamily="34" charset="0"/>
              </a:rPr>
              <a:t>st</a:t>
            </a:r>
            <a:r>
              <a:rPr lang="en-US" sz="948" dirty="0">
                <a:latin typeface="Arial" panose="020B0604020202020204" pitchFamily="34" charset="0"/>
                <a:cs typeface="Arial" panose="020B0604020202020204" pitchFamily="34" charset="0"/>
              </a:rPr>
              <a:t>.</a:t>
            </a:r>
          </a:p>
          <a:p>
            <a:pPr eaLnBrk="0" hangingPunct="0"/>
            <a:r>
              <a:rPr lang="en-US" sz="948" dirty="0">
                <a:latin typeface="Arial" panose="020B0604020202020204" pitchFamily="34" charset="0"/>
                <a:cs typeface="Arial" panose="020B0604020202020204" pitchFamily="34" charset="0"/>
              </a:rPr>
              <a:t>Source: Joint Center for Housing Studies.  </a:t>
            </a:r>
          </a:p>
        </p:txBody>
      </p:sp>
    </p:spTree>
    <p:extLst>
      <p:ext uri="{BB962C8B-B14F-4D97-AF65-F5344CB8AC3E}">
        <p14:creationId xmlns:p14="http://schemas.microsoft.com/office/powerpoint/2010/main" val="13367988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Second Quarter 2015</a:t>
            </a:r>
            <a:br>
              <a:rPr lang="en-US" sz="3000" dirty="0"/>
            </a:br>
            <a:r>
              <a:rPr lang="en-US" sz="1600" i="1" dirty="0"/>
              <a:t>Published: July 2015</a:t>
            </a:r>
            <a:endParaRPr lang="en-US" sz="3000" i="1" dirty="0"/>
          </a:p>
        </p:txBody>
      </p:sp>
      <p:sp>
        <p:nvSpPr>
          <p:cNvPr id="101380" name="Text Box 4"/>
          <p:cNvSpPr txBox="1">
            <a:spLocks noChangeArrowheads="1"/>
          </p:cNvSpPr>
          <p:nvPr/>
        </p:nvSpPr>
        <p:spPr bwMode="auto">
          <a:xfrm>
            <a:off x="705556" y="1031037"/>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236627"/>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3579226945"/>
              </p:ext>
            </p:extLst>
          </p:nvPr>
        </p:nvGraphicFramePr>
        <p:xfrm>
          <a:off x="509882" y="1664551"/>
          <a:ext cx="11100741" cy="416241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6076397"/>
            <a:ext cx="9753599" cy="384080"/>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Notes: (e) – estimated; (p) – projected.  Historical data from the second quarter 2014 onward is estimated using the LIRA.</a:t>
            </a:r>
          </a:p>
          <a:p>
            <a:pPr eaLnBrk="0" hangingPunct="0"/>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38819386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Third Quarter 2015</a:t>
            </a:r>
            <a:br>
              <a:rPr lang="en-US" sz="3000" dirty="0"/>
            </a:br>
            <a:r>
              <a:rPr lang="en-US" sz="1600" i="1" dirty="0"/>
              <a:t>Published: October 2015</a:t>
            </a:r>
            <a:endParaRPr lang="en-US" sz="3000" i="1" dirty="0"/>
          </a:p>
        </p:txBody>
      </p:sp>
      <p:sp>
        <p:nvSpPr>
          <p:cNvPr id="101380" name="Text Box 4"/>
          <p:cNvSpPr txBox="1">
            <a:spLocks noChangeArrowheads="1"/>
          </p:cNvSpPr>
          <p:nvPr/>
        </p:nvSpPr>
        <p:spPr bwMode="auto">
          <a:xfrm>
            <a:off x="705556" y="953146"/>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44991" y="121630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84977386"/>
              </p:ext>
            </p:extLst>
          </p:nvPr>
        </p:nvGraphicFramePr>
        <p:xfrm>
          <a:off x="509882" y="1664551"/>
          <a:ext cx="11100741" cy="412665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6081072"/>
            <a:ext cx="10566401" cy="384080"/>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Notes: (e) – estimated; (p) – projected.  Historical data from the second quarter 2014 onward is estimated using the LIRA.</a:t>
            </a:r>
          </a:p>
          <a:p>
            <a:pPr eaLnBrk="0" hangingPunct="0"/>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1070405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Fourth Quarter 2015</a:t>
            </a:r>
            <a:br>
              <a:rPr lang="en-US" sz="3000" dirty="0"/>
            </a:br>
            <a:r>
              <a:rPr lang="en-US" sz="1600" i="1" dirty="0"/>
              <a:t>Published: January 2016</a:t>
            </a:r>
            <a:endParaRPr lang="en-US" sz="3000" i="1" dirty="0"/>
          </a:p>
        </p:txBody>
      </p:sp>
      <p:sp>
        <p:nvSpPr>
          <p:cNvPr id="101380" name="Text Box 4"/>
          <p:cNvSpPr txBox="1">
            <a:spLocks noChangeArrowheads="1"/>
          </p:cNvSpPr>
          <p:nvPr/>
        </p:nvSpPr>
        <p:spPr bwMode="auto">
          <a:xfrm>
            <a:off x="705556" y="1031037"/>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35052" y="130715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018523285"/>
              </p:ext>
            </p:extLst>
          </p:nvPr>
        </p:nvGraphicFramePr>
        <p:xfrm>
          <a:off x="509882" y="1664551"/>
          <a:ext cx="11100741" cy="405044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5858998"/>
            <a:ext cx="10566401" cy="529953"/>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Notes: (e) – estimated; (p) – projected.  Historical data through the third quarter 2015 reflect significant revisions released by the US Census Bureau on 1-4-16. For more information, see: </a:t>
            </a:r>
            <a:r>
              <a:rPr lang="en-US" sz="948" dirty="0">
                <a:latin typeface="Arial" panose="020B0604020202020204" pitchFamily="34" charset="0"/>
                <a:cs typeface="Arial" panose="020B0604020202020204" pitchFamily="34" charset="0"/>
                <a:hlinkClick r:id="rId4"/>
              </a:rPr>
              <a:t>http://www.census.gov/construction/c30/news.html</a:t>
            </a:r>
            <a:r>
              <a:rPr lang="en-US" sz="948" dirty="0">
                <a:latin typeface="Arial" panose="020B0604020202020204" pitchFamily="34" charset="0"/>
                <a:cs typeface="Arial" panose="020B0604020202020204" pitchFamily="34" charset="0"/>
              </a:rPr>
              <a:t>. The fourth quarter 2015 is calculated using preliminary Census Bureau data and LIRA projections.</a:t>
            </a:r>
          </a:p>
          <a:p>
            <a:pPr eaLnBrk="0" hangingPunct="0"/>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3263087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en-US" sz="3000" dirty="0"/>
              <a:t>Leading Indicator of Remodeling Activity – Second Quarter 2007</a:t>
            </a:r>
            <a:br>
              <a:rPr lang="en-US" dirty="0"/>
            </a:br>
            <a:r>
              <a:rPr lang="en-US" sz="1600" i="1" dirty="0"/>
              <a:t>Published: July 2007</a:t>
            </a:r>
            <a:endParaRPr lang="en-US" i="1" dirty="0"/>
          </a:p>
        </p:txBody>
      </p:sp>
      <p:sp>
        <p:nvSpPr>
          <p:cNvPr id="18438" name="Text Box 6"/>
          <p:cNvSpPr txBox="1">
            <a:spLocks noChangeArrowheads="1"/>
          </p:cNvSpPr>
          <p:nvPr/>
        </p:nvSpPr>
        <p:spPr bwMode="auto">
          <a:xfrm>
            <a:off x="762000" y="113706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Remodeling Activity</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8440" name="Text Box 8"/>
          <p:cNvSpPr txBox="1">
            <a:spLocks noChangeArrowheads="1"/>
          </p:cNvSpPr>
          <p:nvPr/>
        </p:nvSpPr>
        <p:spPr bwMode="auto">
          <a:xfrm>
            <a:off x="7848600" y="124327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1566309482"/>
              </p:ext>
            </p:extLst>
          </p:nvPr>
        </p:nvGraphicFramePr>
        <p:xfrm>
          <a:off x="421452" y="1773296"/>
          <a:ext cx="11454459" cy="436503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98305" y="6170601"/>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a:lnSpc>
                <a:spcPct val="100000"/>
              </a:lnSpc>
            </a:pPr>
            <a:r>
              <a:rPr lang="en-US" sz="2700" dirty="0">
                <a:solidFill>
                  <a:schemeClr val="accent2">
                    <a:lumMod val="60000"/>
                    <a:lumOff val="40000"/>
                  </a:schemeClr>
                </a:solidFill>
              </a:rPr>
              <a:t>APRIL 2016</a:t>
            </a:r>
            <a:br>
              <a:rPr lang="en-US" dirty="0">
                <a:solidFill>
                  <a:schemeClr val="bg1"/>
                </a:solidFill>
              </a:rPr>
            </a:br>
            <a:r>
              <a:rPr lang="en-US" sz="4000" dirty="0">
                <a:solidFill>
                  <a:schemeClr val="bg1"/>
                </a:solidFill>
              </a:rPr>
              <a:t>LIRA RE-BENCHMARKED TO AHS-BASED SPENDING ESTIMATES</a:t>
            </a:r>
            <a:br>
              <a:rPr lang="en-US" dirty="0">
                <a:solidFill>
                  <a:schemeClr val="bg1"/>
                </a:solidFill>
              </a:rPr>
            </a:br>
            <a:r>
              <a:rPr lang="en-US" sz="2200" b="0" cap="none" dirty="0">
                <a:solidFill>
                  <a:schemeClr val="bg1"/>
                </a:solidFill>
                <a:hlinkClick r:id="rId2"/>
              </a:rPr>
              <a:t>http://www.jchs.harvard.edu/sites/default/files/n16-4_will_0.pdf</a:t>
            </a:r>
            <a:r>
              <a:rPr lang="en-US" sz="2200" b="0" cap="none" dirty="0">
                <a:solidFill>
                  <a:schemeClr val="bg1"/>
                </a:solidFill>
              </a:rPr>
              <a:t> </a:t>
            </a:r>
            <a:endParaRPr lang="en-US" sz="3200" b="0" cap="none" dirty="0">
              <a:solidFill>
                <a:schemeClr val="bg1"/>
              </a:solidFill>
            </a:endParaRPr>
          </a:p>
        </p:txBody>
      </p:sp>
    </p:spTree>
    <p:extLst>
      <p:ext uri="{BB962C8B-B14F-4D97-AF65-F5344CB8AC3E}">
        <p14:creationId xmlns:p14="http://schemas.microsoft.com/office/powerpoint/2010/main" val="4858860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First Quarter 2016</a:t>
            </a:r>
            <a:br>
              <a:rPr lang="en-US" sz="3000" dirty="0"/>
            </a:br>
            <a:r>
              <a:rPr lang="en-US" sz="2800" i="1" dirty="0"/>
              <a:t>REBENCHMARKED TO AHS-BASED SERIES</a:t>
            </a:r>
            <a:br>
              <a:rPr lang="en-US" sz="2800" i="1" dirty="0"/>
            </a:br>
            <a:r>
              <a:rPr lang="en-US" sz="1600" i="1" dirty="0"/>
              <a:t>Published: April 2016</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93036364"/>
              </p:ext>
            </p:extLst>
          </p:nvPr>
        </p:nvGraphicFramePr>
        <p:xfrm>
          <a:off x="268288" y="2133599"/>
          <a:ext cx="11566525" cy="38100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52400" y="1346097"/>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8915400" y="1620551"/>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277794" y="6108795"/>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The former LIRA modeled homeowner improvement activity only, while the re-benchmarked LIRA models home improvement and repair activity. Historical estimates since 2013 are produced using the LIRA model until American Housing Survey data become available.</a:t>
            </a:r>
          </a:p>
        </p:txBody>
      </p:sp>
    </p:spTree>
    <p:extLst>
      <p:ext uri="{BB962C8B-B14F-4D97-AF65-F5344CB8AC3E}">
        <p14:creationId xmlns:p14="http://schemas.microsoft.com/office/powerpoint/2010/main" val="3593893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Second Quarter 2016</a:t>
            </a:r>
            <a:br>
              <a:rPr lang="en-US" sz="3000" dirty="0"/>
            </a:br>
            <a:r>
              <a:rPr lang="en-US" sz="1600" i="1" dirty="0"/>
              <a:t>Published: July 2016</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44157577"/>
              </p:ext>
            </p:extLst>
          </p:nvPr>
        </p:nvGraphicFramePr>
        <p:xfrm>
          <a:off x="268288" y="2057399"/>
          <a:ext cx="11566525" cy="38862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84420" y="1308540"/>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15212" y="1527382"/>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307611" y="6089537"/>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The former LIRA modeled homeowner improvement activity only, while the re-benchmarked LIRA models home improvement and repair activity. Historical estimates since 2013 are produced using the LIRA model until American Housing Survey data become available.</a:t>
            </a:r>
          </a:p>
        </p:txBody>
      </p:sp>
    </p:spTree>
    <p:extLst>
      <p:ext uri="{BB962C8B-B14F-4D97-AF65-F5344CB8AC3E}">
        <p14:creationId xmlns:p14="http://schemas.microsoft.com/office/powerpoint/2010/main" val="1854707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Third Quarter 2016 </a:t>
            </a:r>
            <a:r>
              <a:rPr lang="en-US" sz="1600" i="1" dirty="0"/>
              <a:t>Published: October 2016</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05315181"/>
              </p:ext>
            </p:extLst>
          </p:nvPr>
        </p:nvGraphicFramePr>
        <p:xfrm>
          <a:off x="268288" y="2133599"/>
          <a:ext cx="11566525" cy="35814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47977" y="1366230"/>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35090" y="1585072"/>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381000" y="6105482"/>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The former LIRA modeled homeowner improvement activity only, while the re-benchmarked LIRA models home improvement and repair activity. Historical estimates since 2013 are produced using the LIRA model until American Housing Survey data become available.</a:t>
            </a:r>
          </a:p>
        </p:txBody>
      </p:sp>
    </p:spTree>
    <p:extLst>
      <p:ext uri="{BB962C8B-B14F-4D97-AF65-F5344CB8AC3E}">
        <p14:creationId xmlns:p14="http://schemas.microsoft.com/office/powerpoint/2010/main" val="16213407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Fourth Quarter 2016</a:t>
            </a:r>
            <a:br>
              <a:rPr lang="en-US" sz="3000" dirty="0"/>
            </a:br>
            <a:r>
              <a:rPr lang="en-US" sz="1600" i="1" dirty="0"/>
              <a:t>Published: January 2017</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93529143"/>
              </p:ext>
            </p:extLst>
          </p:nvPr>
        </p:nvGraphicFramePr>
        <p:xfrm>
          <a:off x="268288" y="2057399"/>
          <a:ext cx="11566525" cy="388620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54603" y="1281959"/>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35090" y="1500801"/>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267855" y="5970181"/>
            <a:ext cx="10411718" cy="529953"/>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The former LIRA modeled homeowner improvement activity only, while the re-benchmarked LIRA models home improvement and repair activity.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40125691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First Quarter 2017</a:t>
            </a:r>
            <a:br>
              <a:rPr lang="en-US" sz="3000" dirty="0"/>
            </a:br>
            <a:r>
              <a:rPr lang="en-US" sz="1600" i="1" dirty="0"/>
              <a:t>Published: April 2017</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7094880"/>
              </p:ext>
            </p:extLst>
          </p:nvPr>
        </p:nvGraphicFramePr>
        <p:xfrm>
          <a:off x="268288" y="2209799"/>
          <a:ext cx="11566525" cy="36576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57916" y="1414292"/>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35090" y="1679782"/>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281107" y="6108795"/>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27696557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Second Quarter 2017</a:t>
            </a:r>
            <a:br>
              <a:rPr lang="en-US" sz="3000" dirty="0"/>
            </a:br>
            <a:r>
              <a:rPr lang="en-US" sz="1600" i="1" dirty="0"/>
              <a:t>Published: July 2017</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2762576"/>
              </p:ext>
            </p:extLst>
          </p:nvPr>
        </p:nvGraphicFramePr>
        <p:xfrm>
          <a:off x="268288" y="2362199"/>
          <a:ext cx="11566525" cy="35814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67855" y="1576631"/>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8969001" y="1751739"/>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267855" y="6108795"/>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40815291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Third Quarter 2017</a:t>
            </a:r>
            <a:br>
              <a:rPr lang="en-US" sz="3000" dirty="0"/>
            </a:br>
            <a:r>
              <a:rPr lang="en-US" sz="1600" i="1" dirty="0"/>
              <a:t>Published: October 2017</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9896217"/>
              </p:ext>
            </p:extLst>
          </p:nvPr>
        </p:nvGraphicFramePr>
        <p:xfrm>
          <a:off x="268288" y="2362199"/>
          <a:ext cx="11566525" cy="35814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67855" y="1613340"/>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35090" y="1832182"/>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316089" y="6138333"/>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26008144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Fourth Quarter 2017</a:t>
            </a:r>
            <a:br>
              <a:rPr lang="en-US" sz="3000" dirty="0"/>
            </a:br>
            <a:r>
              <a:rPr lang="en-US" sz="1600" i="1" dirty="0"/>
              <a:t>Published: January 2018</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09996749"/>
              </p:ext>
            </p:extLst>
          </p:nvPr>
        </p:nvGraphicFramePr>
        <p:xfrm>
          <a:off x="268288" y="1981199"/>
          <a:ext cx="11566525" cy="38100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99524" y="1185692"/>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8978940" y="1353280"/>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316089" y="6138333"/>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28847408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First Quarter 2018</a:t>
            </a:r>
            <a:br>
              <a:rPr lang="en-US" sz="3000" dirty="0"/>
            </a:br>
            <a:r>
              <a:rPr lang="en-US" sz="1600" i="1" dirty="0"/>
              <a:t>Published: April 2018</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27345289"/>
              </p:ext>
            </p:extLst>
          </p:nvPr>
        </p:nvGraphicFramePr>
        <p:xfrm>
          <a:off x="268288" y="2362199"/>
          <a:ext cx="11566525" cy="35814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34725" y="1587499"/>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05273" y="1775595"/>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294359" y="6125360"/>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3361418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en-US" sz="3000" dirty="0"/>
              <a:t>Leading Indicator of Remodeling Activity – Third Quarter 2007</a:t>
            </a:r>
            <a:br>
              <a:rPr lang="en-US" dirty="0"/>
            </a:br>
            <a:r>
              <a:rPr lang="en-US" sz="1600" i="1" dirty="0"/>
              <a:t>Published: October 2007</a:t>
            </a:r>
            <a:endParaRPr lang="en-US" i="1" dirty="0"/>
          </a:p>
        </p:txBody>
      </p:sp>
      <p:sp>
        <p:nvSpPr>
          <p:cNvPr id="18438" name="Text Box 6"/>
          <p:cNvSpPr txBox="1">
            <a:spLocks noChangeArrowheads="1"/>
          </p:cNvSpPr>
          <p:nvPr/>
        </p:nvSpPr>
        <p:spPr bwMode="auto">
          <a:xfrm>
            <a:off x="762000" y="1139782"/>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Remodeling Activity</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8440" name="Text Box 8"/>
          <p:cNvSpPr txBox="1">
            <a:spLocks noChangeArrowheads="1"/>
          </p:cNvSpPr>
          <p:nvPr/>
        </p:nvSpPr>
        <p:spPr bwMode="auto">
          <a:xfrm>
            <a:off x="7904069" y="1337332"/>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4060341025"/>
              </p:ext>
            </p:extLst>
          </p:nvPr>
        </p:nvGraphicFramePr>
        <p:xfrm>
          <a:off x="421452" y="1773296"/>
          <a:ext cx="11454459" cy="454565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76208" y="6251703"/>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Second Quarter 2018</a:t>
            </a:r>
            <a:br>
              <a:rPr lang="en-US" sz="3000" dirty="0"/>
            </a:br>
            <a:r>
              <a:rPr lang="en-US" sz="1600" i="1" dirty="0"/>
              <a:t>Published: July 2018</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19986028"/>
              </p:ext>
            </p:extLst>
          </p:nvPr>
        </p:nvGraphicFramePr>
        <p:xfrm>
          <a:off x="268288" y="2362199"/>
          <a:ext cx="11566525" cy="35814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47977" y="1613340"/>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35090" y="1832182"/>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267855" y="6125360"/>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39319422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Third Quarter 2018</a:t>
            </a:r>
            <a:br>
              <a:rPr lang="en-US" sz="3000" dirty="0"/>
            </a:br>
            <a:r>
              <a:rPr lang="en-US" sz="1600" i="1" dirty="0"/>
              <a:t>Published: October 2018</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86331987"/>
              </p:ext>
            </p:extLst>
          </p:nvPr>
        </p:nvGraphicFramePr>
        <p:xfrm>
          <a:off x="268288" y="2362199"/>
          <a:ext cx="11566525" cy="35052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67855" y="1613340"/>
            <a:ext cx="4515556" cy="748859"/>
          </a:xfrm>
          <a:prstGeom prst="rect">
            <a:avLst/>
          </a:prstGeom>
          <a:noFill/>
        </p:spPr>
        <p:txBody>
          <a:bodyPr wrap="square" rtlCol="0">
            <a:spAutoFit/>
          </a:bodyPr>
          <a:lstStyle/>
          <a:p>
            <a:r>
              <a:rPr lang="en-US" sz="1422" dirty="0">
                <a:latin typeface="+mn-lt"/>
              </a:rPr>
              <a:t>Homeowner Improvements &amp; Repairs</a:t>
            </a:r>
          </a:p>
          <a:p>
            <a:r>
              <a:rPr lang="en-US" sz="1422" dirty="0">
                <a:latin typeface="+mn-lt"/>
              </a:rPr>
              <a:t>Four-Quarter Moving Totals</a:t>
            </a:r>
          </a:p>
          <a:p>
            <a:r>
              <a:rPr lang="en-US" sz="1422" dirty="0">
                <a:latin typeface="+mn-lt"/>
              </a:rPr>
              <a:t>Billions</a:t>
            </a:r>
          </a:p>
        </p:txBody>
      </p:sp>
      <p:sp>
        <p:nvSpPr>
          <p:cNvPr id="7" name="TextBox 6"/>
          <p:cNvSpPr txBox="1"/>
          <p:nvPr/>
        </p:nvSpPr>
        <p:spPr>
          <a:xfrm>
            <a:off x="9035090" y="1832182"/>
            <a:ext cx="2799644" cy="530017"/>
          </a:xfrm>
          <a:prstGeom prst="rect">
            <a:avLst/>
          </a:prstGeom>
          <a:noFill/>
        </p:spPr>
        <p:txBody>
          <a:bodyPr wrap="square" rtlCol="0">
            <a:spAutoFit/>
          </a:bodyPr>
          <a:lstStyle/>
          <a:p>
            <a:pPr algn="r"/>
            <a:r>
              <a:rPr lang="en-US" sz="1422" dirty="0">
                <a:latin typeface="+mn-lt"/>
              </a:rPr>
              <a:t>Four-Quarter Moving </a:t>
            </a:r>
          </a:p>
          <a:p>
            <a:pPr algn="r"/>
            <a:r>
              <a:rPr lang="en-US" sz="1422" dirty="0">
                <a:latin typeface="+mn-lt"/>
              </a:rPr>
              <a:t>Rate of Change</a:t>
            </a:r>
          </a:p>
        </p:txBody>
      </p:sp>
      <p:sp>
        <p:nvSpPr>
          <p:cNvPr id="3" name="TextBox 2"/>
          <p:cNvSpPr txBox="1"/>
          <p:nvPr/>
        </p:nvSpPr>
        <p:spPr>
          <a:xfrm>
            <a:off x="381000" y="6108795"/>
            <a:ext cx="10411718" cy="384080"/>
          </a:xfrm>
          <a:prstGeom prst="rect">
            <a:avLst/>
          </a:prstGeom>
          <a:noFill/>
        </p:spPr>
        <p:txBody>
          <a:bodyPr wrap="square" rtlCol="0">
            <a:spAutoFit/>
          </a:bodyPr>
          <a:lstStyle/>
          <a:p>
            <a:r>
              <a:rPr lang="en-US" sz="948" dirty="0">
                <a:latin typeface="+mn-lt"/>
              </a:rPr>
              <a:t>Note: Historical estimates since 2015 are produced using the LIRA model until American Housing Survey data become available.</a:t>
            </a:r>
          </a:p>
          <a:p>
            <a:r>
              <a:rPr lang="en-US" sz="948" dirty="0">
                <a:latin typeface="+mn-lt"/>
              </a:rPr>
              <a:t>Source: Joint Center for Housing Studies.</a:t>
            </a:r>
          </a:p>
        </p:txBody>
      </p:sp>
    </p:spTree>
    <p:extLst>
      <p:ext uri="{BB962C8B-B14F-4D97-AF65-F5344CB8AC3E}">
        <p14:creationId xmlns:p14="http://schemas.microsoft.com/office/powerpoint/2010/main" val="38713821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Fourth Quarter 2018</a:t>
            </a:r>
            <a:br>
              <a:rPr lang="en-US" sz="3000" dirty="0"/>
            </a:br>
            <a:r>
              <a:rPr lang="en-US" sz="1600" i="1" dirty="0"/>
              <a:t>Published: January 2019</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656814"/>
              </p:ext>
            </p:extLst>
          </p:nvPr>
        </p:nvGraphicFramePr>
        <p:xfrm>
          <a:off x="268288" y="2285999"/>
          <a:ext cx="11566525" cy="36576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67855" y="1573583"/>
            <a:ext cx="4515556" cy="748859"/>
          </a:xfrm>
          <a:prstGeom prst="rect">
            <a:avLst/>
          </a:prstGeom>
          <a:noFill/>
        </p:spPr>
        <p:txBody>
          <a:bodyPr wrap="square" rtlCol="0">
            <a:spAutoFit/>
          </a:bodyPr>
          <a:lstStyle/>
          <a:p>
            <a:r>
              <a:rPr lang="en-US" sz="1422" dirty="0">
                <a:latin typeface="+mn-lt"/>
              </a:rPr>
              <a:t>Homeowner Improvements &amp; Repairs</a:t>
            </a:r>
          </a:p>
          <a:p>
            <a:r>
              <a:rPr lang="en-US" sz="1422" dirty="0">
                <a:latin typeface="+mn-lt"/>
              </a:rPr>
              <a:t>Four-Quarter Moving Totals</a:t>
            </a:r>
          </a:p>
          <a:p>
            <a:r>
              <a:rPr lang="en-US" sz="1422" dirty="0">
                <a:latin typeface="+mn-lt"/>
              </a:rPr>
              <a:t>Billions</a:t>
            </a:r>
          </a:p>
        </p:txBody>
      </p:sp>
      <p:sp>
        <p:nvSpPr>
          <p:cNvPr id="7" name="TextBox 6"/>
          <p:cNvSpPr txBox="1"/>
          <p:nvPr/>
        </p:nvSpPr>
        <p:spPr>
          <a:xfrm>
            <a:off x="9035090" y="1792425"/>
            <a:ext cx="2799644" cy="530017"/>
          </a:xfrm>
          <a:prstGeom prst="rect">
            <a:avLst/>
          </a:prstGeom>
          <a:noFill/>
        </p:spPr>
        <p:txBody>
          <a:bodyPr wrap="square" rtlCol="0">
            <a:spAutoFit/>
          </a:bodyPr>
          <a:lstStyle/>
          <a:p>
            <a:pPr algn="r"/>
            <a:r>
              <a:rPr lang="en-US" sz="1422" dirty="0">
                <a:latin typeface="+mn-lt"/>
              </a:rPr>
              <a:t>Four-Quarter Moving </a:t>
            </a:r>
          </a:p>
          <a:p>
            <a:pPr algn="r"/>
            <a:r>
              <a:rPr lang="en-US" sz="1422" dirty="0">
                <a:latin typeface="+mn-lt"/>
              </a:rPr>
              <a:t>Rate of Change</a:t>
            </a:r>
          </a:p>
        </p:txBody>
      </p:sp>
      <p:sp>
        <p:nvSpPr>
          <p:cNvPr id="3" name="TextBox 2"/>
          <p:cNvSpPr txBox="1"/>
          <p:nvPr/>
        </p:nvSpPr>
        <p:spPr>
          <a:xfrm>
            <a:off x="304800" y="6108795"/>
            <a:ext cx="10411718" cy="384080"/>
          </a:xfrm>
          <a:prstGeom prst="rect">
            <a:avLst/>
          </a:prstGeom>
          <a:noFill/>
        </p:spPr>
        <p:txBody>
          <a:bodyPr wrap="square" rtlCol="0">
            <a:spAutoFit/>
          </a:bodyPr>
          <a:lstStyle/>
          <a:p>
            <a:r>
              <a:rPr lang="en-US" sz="948" dirty="0">
                <a:latin typeface="+mn-lt"/>
              </a:rPr>
              <a:t>Note: Historical estimates since 2015 are produced using the LIRA model until American Housing Survey data become available.</a:t>
            </a:r>
          </a:p>
          <a:p>
            <a:r>
              <a:rPr lang="en-US" sz="948" dirty="0">
                <a:latin typeface="+mn-lt"/>
              </a:rPr>
              <a:t>Source: Joint Center for Housing Studies.</a:t>
            </a:r>
          </a:p>
        </p:txBody>
      </p:sp>
    </p:spTree>
    <p:extLst>
      <p:ext uri="{BB962C8B-B14F-4D97-AF65-F5344CB8AC3E}">
        <p14:creationId xmlns:p14="http://schemas.microsoft.com/office/powerpoint/2010/main" val="6824446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dirty="0"/>
              <a:t>Leading Indicator of Remodeling Activity – First Quarter 2019</a:t>
            </a:r>
            <a:br>
              <a:rPr lang="en-US" dirty="0"/>
            </a:br>
            <a:r>
              <a:rPr lang="en-US" sz="1600" i="1" dirty="0"/>
              <a:t>Published: April 2019</a:t>
            </a:r>
            <a:endParaRPr lang="en-US"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extLst>
              <p:ext uri="{D42A27DB-BD31-4B8C-83A1-F6EECF244321}">
                <p14:modId xmlns:p14="http://schemas.microsoft.com/office/powerpoint/2010/main" val="3220556765"/>
              </p:ext>
            </p:extLst>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 Historical estimates since 2015 are produced using the LIRA model until American Housing Survey data become available.</a:t>
            </a:r>
          </a:p>
        </p:txBody>
      </p:sp>
    </p:spTree>
    <p:extLst>
      <p:ext uri="{BB962C8B-B14F-4D97-AF65-F5344CB8AC3E}">
        <p14:creationId xmlns:p14="http://schemas.microsoft.com/office/powerpoint/2010/main" val="14386335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Second Quarter 2019</a:t>
            </a:r>
            <a:br>
              <a:rPr lang="en-US" sz="3100" dirty="0"/>
            </a:br>
            <a:r>
              <a:rPr lang="en-US" sz="1600" i="1" dirty="0"/>
              <a:t>Published: July 2019</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extLst>
              <p:ext uri="{D42A27DB-BD31-4B8C-83A1-F6EECF244321}">
                <p14:modId xmlns:p14="http://schemas.microsoft.com/office/powerpoint/2010/main" val="564504303"/>
              </p:ext>
            </p:extLst>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 Historical estimates since 2017 are produced using the LIRA model until American Housing Survey benchmark data become available.</a:t>
            </a:r>
          </a:p>
        </p:txBody>
      </p:sp>
    </p:spTree>
    <p:extLst>
      <p:ext uri="{BB962C8B-B14F-4D97-AF65-F5344CB8AC3E}">
        <p14:creationId xmlns:p14="http://schemas.microsoft.com/office/powerpoint/2010/main" val="38371700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Third Quarter 2019</a:t>
            </a:r>
            <a:br>
              <a:rPr lang="en-US" sz="3100" dirty="0"/>
            </a:br>
            <a:r>
              <a:rPr lang="en-US" sz="1600" i="1" dirty="0"/>
              <a:t>Published: October 2019</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 Historical estimates since 2017 are produced using the LIRA model until American Housing Survey benchmark data become available.</a:t>
            </a:r>
          </a:p>
        </p:txBody>
      </p:sp>
    </p:spTree>
    <p:extLst>
      <p:ext uri="{BB962C8B-B14F-4D97-AF65-F5344CB8AC3E}">
        <p14:creationId xmlns:p14="http://schemas.microsoft.com/office/powerpoint/2010/main" val="41977427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Fourth Quarter 2019</a:t>
            </a:r>
            <a:br>
              <a:rPr lang="en-US" sz="3100" dirty="0"/>
            </a:br>
            <a:r>
              <a:rPr lang="en-US" sz="1600" i="1" dirty="0"/>
              <a:t>Published: January 2020</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 Historical estimates since 2017 are produced using the LIRA model until American Housing Survey benchmark data become available.</a:t>
            </a:r>
          </a:p>
        </p:txBody>
      </p:sp>
    </p:spTree>
    <p:extLst>
      <p:ext uri="{BB962C8B-B14F-4D97-AF65-F5344CB8AC3E}">
        <p14:creationId xmlns:p14="http://schemas.microsoft.com/office/powerpoint/2010/main" val="28648150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First Quarter 2020</a:t>
            </a:r>
            <a:br>
              <a:rPr lang="en-US" sz="3100" dirty="0"/>
            </a:br>
            <a:r>
              <a:rPr lang="en-US" sz="1600" i="1" dirty="0"/>
              <a:t>Published: April 2020</a:t>
            </a:r>
            <a:endParaRPr lang="en-US" sz="3100" i="1"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The downside projections incorporate forecasted data for coincident model inputs: retail sales at building materials and supplies dealers, </a:t>
            </a:r>
            <a:r>
              <a:rPr lang="en-US" dirty="0" err="1"/>
              <a:t>CoreLogic’s</a:t>
            </a:r>
            <a:r>
              <a:rPr lang="en-US" dirty="0"/>
              <a:t> Home Price Index, and GDP. Forecasted data provided by Moody’s Analytics Forecasted, Alternative Scenario 3, April 2020. Historical estimates since 2017 are produced using the LIRA model until American Housing Survey benchmark data become available.</a:t>
            </a:r>
          </a:p>
        </p:txBody>
      </p:sp>
    </p:spTree>
    <p:extLst>
      <p:ext uri="{BB962C8B-B14F-4D97-AF65-F5344CB8AC3E}">
        <p14:creationId xmlns:p14="http://schemas.microsoft.com/office/powerpoint/2010/main" val="574523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Second Quarter 2020</a:t>
            </a:r>
            <a:br>
              <a:rPr lang="en-US" sz="3100" dirty="0"/>
            </a:br>
            <a:r>
              <a:rPr lang="en-US" sz="1600" i="1" dirty="0"/>
              <a:t>Published: July 2020</a:t>
            </a:r>
            <a:endParaRPr lang="en-US" sz="3100" i="1"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The downside projections incorporate forecasted data for coincident model inputs: retail sales at building materials and supplies dealers, </a:t>
            </a:r>
            <a:r>
              <a:rPr lang="en-US" dirty="0" err="1"/>
              <a:t>CoreLogic’s</a:t>
            </a:r>
            <a:r>
              <a:rPr lang="en-US" dirty="0"/>
              <a:t> Home Price Index, and GDP. Forecasted data provided by Moody’s Analytics Forecasted, Baseline Scenario, July 2020. Historical estimates since 2017 are produced using the LIRA model until American Housing Survey benchmark data become available.</a:t>
            </a:r>
          </a:p>
        </p:txBody>
      </p:sp>
    </p:spTree>
    <p:extLst>
      <p:ext uri="{BB962C8B-B14F-4D97-AF65-F5344CB8AC3E}">
        <p14:creationId xmlns:p14="http://schemas.microsoft.com/office/powerpoint/2010/main" val="20165599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Third Quarter 2020</a:t>
            </a:r>
            <a:br>
              <a:rPr lang="en-US" sz="3100" dirty="0"/>
            </a:br>
            <a:r>
              <a:rPr lang="en-US" sz="1600" i="1" dirty="0"/>
              <a:t>Published: October 2020</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extLst>
              <p:ext uri="{D42A27DB-BD31-4B8C-83A1-F6EECF244321}">
                <p14:modId xmlns:p14="http://schemas.microsoft.com/office/powerpoint/2010/main" val="1948526176"/>
              </p:ext>
            </p:extLst>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 Historical estimates since 2017 are produced using the LIRA model until American Housing Survey benchmark data become available.</a:t>
            </a:r>
          </a:p>
        </p:txBody>
      </p:sp>
    </p:spTree>
    <p:extLst>
      <p:ext uri="{BB962C8B-B14F-4D97-AF65-F5344CB8AC3E}">
        <p14:creationId xmlns:p14="http://schemas.microsoft.com/office/powerpoint/2010/main" val="1679817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en-US" sz="3000" dirty="0"/>
              <a:t>Leading Indicator of Remodeling Activity – Fourth Quarter 2007</a:t>
            </a:r>
            <a:br>
              <a:rPr lang="en-US" dirty="0"/>
            </a:br>
            <a:r>
              <a:rPr lang="en-US" sz="1600" i="1" dirty="0"/>
              <a:t>Published: January 2008</a:t>
            </a:r>
            <a:endParaRPr lang="en-US" i="1" dirty="0"/>
          </a:p>
        </p:txBody>
      </p:sp>
      <p:sp>
        <p:nvSpPr>
          <p:cNvPr id="18438" name="Text Box 6"/>
          <p:cNvSpPr txBox="1">
            <a:spLocks noChangeArrowheads="1"/>
          </p:cNvSpPr>
          <p:nvPr/>
        </p:nvSpPr>
        <p:spPr bwMode="auto">
          <a:xfrm>
            <a:off x="762000" y="105864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Remodeling Activity</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8440" name="Text Box 8"/>
          <p:cNvSpPr txBox="1">
            <a:spLocks noChangeArrowheads="1"/>
          </p:cNvSpPr>
          <p:nvPr/>
        </p:nvSpPr>
        <p:spPr bwMode="auto">
          <a:xfrm>
            <a:off x="7848600" y="1337332"/>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515766432"/>
              </p:ext>
            </p:extLst>
          </p:nvPr>
        </p:nvGraphicFramePr>
        <p:xfrm>
          <a:off x="421452" y="1773296"/>
          <a:ext cx="11454459" cy="454565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76208" y="6251703"/>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Fourth Quarter 2020</a:t>
            </a:r>
            <a:br>
              <a:rPr lang="en-US" sz="3100" dirty="0"/>
            </a:br>
            <a:r>
              <a:rPr lang="en-US" sz="1600" i="1" dirty="0"/>
              <a:t>Published: January 2021</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 Historical estimates since 2019 are produced using the LIRA model until American Housing Survey benchmark data become available.</a:t>
            </a:r>
          </a:p>
        </p:txBody>
      </p:sp>
    </p:spTree>
    <p:extLst>
      <p:ext uri="{BB962C8B-B14F-4D97-AF65-F5344CB8AC3E}">
        <p14:creationId xmlns:p14="http://schemas.microsoft.com/office/powerpoint/2010/main" val="35472744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First Quarter 2021</a:t>
            </a:r>
            <a:br>
              <a:rPr lang="en-US" sz="3100" dirty="0"/>
            </a:br>
            <a:r>
              <a:rPr lang="en-US" sz="1600" i="1" dirty="0"/>
              <a:t>Published: April 2021</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2019 are produced using the LIRA model until American Housing Survey benchmark data become available.</a:t>
            </a:r>
          </a:p>
        </p:txBody>
      </p:sp>
    </p:spTree>
    <p:extLst>
      <p:ext uri="{BB962C8B-B14F-4D97-AF65-F5344CB8AC3E}">
        <p14:creationId xmlns:p14="http://schemas.microsoft.com/office/powerpoint/2010/main" val="42111063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Second Quarter 2021</a:t>
            </a:r>
            <a:br>
              <a:rPr lang="en-US" sz="3100" dirty="0"/>
            </a:br>
            <a:r>
              <a:rPr lang="en-US" sz="1600" i="1" dirty="0"/>
              <a:t>Published: July 2021</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2019 are produced using the LIRA model until American Housing Survey benchmark data become available.</a:t>
            </a:r>
          </a:p>
        </p:txBody>
      </p:sp>
    </p:spTree>
    <p:extLst>
      <p:ext uri="{BB962C8B-B14F-4D97-AF65-F5344CB8AC3E}">
        <p14:creationId xmlns:p14="http://schemas.microsoft.com/office/powerpoint/2010/main" val="700316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ctr"/>
            <a:r>
              <a:rPr lang="en-US" sz="3000" dirty="0"/>
              <a:t>Leading Indicator of Remodeling Activity – First Quarter 2008</a:t>
            </a:r>
            <a:br>
              <a:rPr lang="en-US" dirty="0"/>
            </a:br>
            <a:r>
              <a:rPr lang="en-US" sz="1600" i="1" dirty="0"/>
              <a:t>Published: April 2008</a:t>
            </a:r>
            <a:endParaRPr lang="en-US" i="1" dirty="0"/>
          </a:p>
        </p:txBody>
      </p:sp>
      <p:sp>
        <p:nvSpPr>
          <p:cNvPr id="28676" name="Text Box 4"/>
          <p:cNvSpPr txBox="1">
            <a:spLocks noChangeArrowheads="1"/>
          </p:cNvSpPr>
          <p:nvPr/>
        </p:nvSpPr>
        <p:spPr bwMode="auto">
          <a:xfrm>
            <a:off x="685800" y="1104853"/>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Remodeling Activity</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28677" name="Text Box 5"/>
          <p:cNvSpPr txBox="1">
            <a:spLocks noChangeArrowheads="1"/>
          </p:cNvSpPr>
          <p:nvPr/>
        </p:nvSpPr>
        <p:spPr bwMode="auto">
          <a:xfrm>
            <a:off x="7797799" y="133705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3449473582"/>
              </p:ext>
            </p:extLst>
          </p:nvPr>
        </p:nvGraphicFramePr>
        <p:xfrm>
          <a:off x="421452" y="1773296"/>
          <a:ext cx="11454459" cy="436503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79090" y="6182130"/>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pPr>
              <a:lnSpc>
                <a:spcPct val="100000"/>
              </a:lnSpc>
            </a:pPr>
            <a:r>
              <a:rPr lang="en-US" sz="2700" dirty="0">
                <a:solidFill>
                  <a:schemeClr val="accent2">
                    <a:lumMod val="60000"/>
                    <a:lumOff val="40000"/>
                  </a:schemeClr>
                </a:solidFill>
              </a:rPr>
              <a:t>JULY 2008</a:t>
            </a:r>
            <a:br>
              <a:rPr lang="en-US" dirty="0">
                <a:solidFill>
                  <a:schemeClr val="bg1"/>
                </a:solidFill>
              </a:rPr>
            </a:br>
            <a:r>
              <a:rPr lang="en-US" sz="4000" dirty="0">
                <a:solidFill>
                  <a:schemeClr val="bg1"/>
                </a:solidFill>
              </a:rPr>
              <a:t>LIRA RE-BENCHMARKED TO CENSUS </a:t>
            </a:r>
            <a:br>
              <a:rPr lang="en-US" sz="4000" dirty="0">
                <a:solidFill>
                  <a:schemeClr val="bg1"/>
                </a:solidFill>
              </a:rPr>
            </a:br>
            <a:r>
              <a:rPr lang="en-US" sz="4000" dirty="0">
                <a:solidFill>
                  <a:schemeClr val="bg1"/>
                </a:solidFill>
              </a:rPr>
              <a:t>C-30 SPENDING ESTIMATES</a:t>
            </a:r>
            <a:br>
              <a:rPr lang="en-US" sz="4000" dirty="0">
                <a:solidFill>
                  <a:schemeClr val="bg1"/>
                </a:solidFill>
              </a:rPr>
            </a:br>
            <a:r>
              <a:rPr lang="en-US" sz="2200" b="0" cap="none" dirty="0">
                <a:solidFill>
                  <a:schemeClr val="bg1"/>
                </a:solidFill>
                <a:hlinkClick r:id="rId2"/>
              </a:rPr>
              <a:t>http://www.jchs.harvard.edu/sites/default/files/n08-1_will_0.pdf</a:t>
            </a:r>
            <a:r>
              <a:rPr lang="en-US" sz="2200" b="0" cap="none" dirty="0">
                <a:solidFill>
                  <a:schemeClr val="bg1"/>
                </a:solidFill>
              </a:rPr>
              <a:t> </a:t>
            </a:r>
            <a:endParaRPr lang="en-US" dirty="0"/>
          </a:p>
        </p:txBody>
      </p:sp>
    </p:spTree>
    <p:extLst>
      <p:ext uri="{BB962C8B-B14F-4D97-AF65-F5344CB8AC3E}">
        <p14:creationId xmlns:p14="http://schemas.microsoft.com/office/powerpoint/2010/main" val="2115340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gn="ctr"/>
            <a:r>
              <a:rPr lang="en-US" sz="3000" dirty="0"/>
              <a:t>Leading Indicator of Remodeling Activity – Second Quarter 2008</a:t>
            </a:r>
            <a:br>
              <a:rPr lang="en-US" dirty="0"/>
            </a:br>
            <a:r>
              <a:rPr lang="en-US" sz="2800" i="1" dirty="0"/>
              <a:t>REBENCHMARKED TO C-30</a:t>
            </a:r>
            <a:br>
              <a:rPr lang="en-US" dirty="0"/>
            </a:br>
            <a:r>
              <a:rPr lang="en-US" sz="1600" i="1" dirty="0"/>
              <a:t>Published: July 2008</a:t>
            </a:r>
            <a:endParaRPr lang="en-US" i="1" dirty="0"/>
          </a:p>
        </p:txBody>
      </p:sp>
      <p:sp>
        <p:nvSpPr>
          <p:cNvPr id="45060" name="Text Box 4"/>
          <p:cNvSpPr txBox="1">
            <a:spLocks noChangeArrowheads="1"/>
          </p:cNvSpPr>
          <p:nvPr/>
        </p:nvSpPr>
        <p:spPr bwMode="auto">
          <a:xfrm>
            <a:off x="581376" y="1172560"/>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45061" name="Text Box 5"/>
          <p:cNvSpPr txBox="1">
            <a:spLocks noChangeArrowheads="1"/>
          </p:cNvSpPr>
          <p:nvPr/>
        </p:nvSpPr>
        <p:spPr bwMode="auto">
          <a:xfrm>
            <a:off x="7900652" y="129695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3685761231"/>
              </p:ext>
            </p:extLst>
          </p:nvPr>
        </p:nvGraphicFramePr>
        <p:xfrm>
          <a:off x="376296" y="1803401"/>
          <a:ext cx="11454459" cy="4140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76296" y="5943601"/>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former LIRA modeled homeowner improvement and maintenance/repair activity, while the re-benchmarked LIRA models only home improvement activity. </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theme/theme1.xml><?xml version="1.0" encoding="utf-8"?>
<a:theme xmlns:a="http://schemas.openxmlformats.org/drawingml/2006/main" name="JCHS">
  <a:themeElements>
    <a:clrScheme name="Custom 30">
      <a:dk1>
        <a:srgbClr val="68525D"/>
      </a:dk1>
      <a:lt1>
        <a:sysClr val="window" lastClr="FFFFFF"/>
      </a:lt1>
      <a:dk2>
        <a:srgbClr val="E0BA1B"/>
      </a:dk2>
      <a:lt2>
        <a:srgbClr val="EEECE1"/>
      </a:lt2>
      <a:accent1>
        <a:srgbClr val="3D263A"/>
      </a:accent1>
      <a:accent2>
        <a:srgbClr val="CB4F00"/>
      </a:accent2>
      <a:accent3>
        <a:srgbClr val="8CB7C7"/>
      </a:accent3>
      <a:accent4>
        <a:srgbClr val="685C53"/>
      </a:accent4>
      <a:accent5>
        <a:srgbClr val="F5CE2F"/>
      </a:accent5>
      <a:accent6>
        <a:srgbClr val="F79646"/>
      </a:accent6>
      <a:hlink>
        <a:srgbClr val="8CB7C7"/>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JCHS 2019">
  <a:themeElements>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CHS 2019" id="{BA0FDD61-3D2C-4FF8-84A8-3EE0F0B550AA}" vid="{F0995777-661D-4AE4-9E21-190E5AD34053}"/>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ct:contentTypeSchema xmlns:ct="http://schemas.microsoft.com/office/2006/metadata/contentType" xmlns:ma="http://schemas.microsoft.com/office/2006/metadata/properties/metaAttributes" ct:_="" ma:_="" ma:contentTypeName="Document" ma:contentTypeID="0x0101001FB06ACAA53C084283A7E9734B5D979C" ma:contentTypeVersion="13" ma:contentTypeDescription="Create a new document." ma:contentTypeScope="" ma:versionID="c734cbe841a45633f344981790e67e96">
  <xsd:schema xmlns:xsd="http://www.w3.org/2001/XMLSchema" xmlns:xs="http://www.w3.org/2001/XMLSchema" xmlns:p="http://schemas.microsoft.com/office/2006/metadata/properties" xmlns:ns2="9279c62e-a2e7-41c7-b9ab-0a0f87ad47c5" xmlns:ns3="9c20ecd8-7b1b-40af-ad3c-24c512db6f5f" targetNamespace="http://schemas.microsoft.com/office/2006/metadata/properties" ma:root="true" ma:fieldsID="231adba0070f1039a355e91b57b6e9cf" ns2:_="" ns3:_="">
    <xsd:import namespace="9279c62e-a2e7-41c7-b9ab-0a0f87ad47c5"/>
    <xsd:import namespace="9c20ecd8-7b1b-40af-ad3c-24c512db6f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79c62e-a2e7-41c7-b9ab-0a0f87ad47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c20ecd8-7b1b-40af-ad3c-24c512db6f5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9.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873C78-A99B-475E-80B7-78F8E5BBFFEB}">
  <ds:schemaRefs>
    <ds:schemaRef ds:uri="ESRI.ArcGIS.Mapping.OfficeIntegration.PowerPointInfo"/>
  </ds:schemaRefs>
</ds:datastoreItem>
</file>

<file path=customXml/itemProps10.xml><?xml version="1.0" encoding="utf-8"?>
<ds:datastoreItem xmlns:ds="http://schemas.openxmlformats.org/officeDocument/2006/customXml" ds:itemID="{103F9D36-41B2-4306-AD57-ECB89AA2526B}"/>
</file>

<file path=customXml/itemProps2.xml><?xml version="1.0" encoding="utf-8"?>
<ds:datastoreItem xmlns:ds="http://schemas.openxmlformats.org/officeDocument/2006/customXml" ds:itemID="{75899B78-B24F-4658-8E24-2D67F257A2F1}">
  <ds:schemaRefs>
    <ds:schemaRef ds:uri="ESRI.ArcGIS.Mapping.OfficeIntegration.PowerPointInfo"/>
  </ds:schemaRefs>
</ds:datastoreItem>
</file>

<file path=customXml/itemProps3.xml><?xml version="1.0" encoding="utf-8"?>
<ds:datastoreItem xmlns:ds="http://schemas.openxmlformats.org/officeDocument/2006/customXml" ds:itemID="{2316286E-A50D-400F-B040-72FFEBDDB8B2}">
  <ds:schemaRefs>
    <ds:schemaRef ds:uri="ESRI.ArcGIS.Mapping.OfficeIntegration.PowerPointInfo"/>
  </ds:schemaRefs>
</ds:datastoreItem>
</file>

<file path=customXml/itemProps4.xml><?xml version="1.0" encoding="utf-8"?>
<ds:datastoreItem xmlns:ds="http://schemas.openxmlformats.org/officeDocument/2006/customXml" ds:itemID="{D8312666-01AC-40B1-AD43-0BDD262A546F}">
  <ds:schemaRefs>
    <ds:schemaRef ds:uri="ESRI.ArcGIS.Mapping.OfficeIntegration.PowerPointInfo"/>
  </ds:schemaRefs>
</ds:datastoreItem>
</file>

<file path=customXml/itemProps5.xml><?xml version="1.0" encoding="utf-8"?>
<ds:datastoreItem xmlns:ds="http://schemas.openxmlformats.org/officeDocument/2006/customXml" ds:itemID="{EA94EA12-9A6D-4103-8A6C-829956BB9409}">
  <ds:schemaRefs>
    <ds:schemaRef ds:uri="ESRI.ArcGIS.Mapping.OfficeIntegration.PowerPointInfo"/>
  </ds:schemaRefs>
</ds:datastoreItem>
</file>

<file path=customXml/itemProps6.xml><?xml version="1.0" encoding="utf-8"?>
<ds:datastoreItem xmlns:ds="http://schemas.openxmlformats.org/officeDocument/2006/customXml" ds:itemID="{2F20FCF7-65C9-4A37-8A81-C870EC5A3735}">
  <ds:schemaRefs>
    <ds:schemaRef ds:uri="ESRI.ArcGIS.Mapping.OfficeIntegration.PowerPointInfo"/>
  </ds:schemaRefs>
</ds:datastoreItem>
</file>

<file path=customXml/itemProps7.xml><?xml version="1.0" encoding="utf-8"?>
<ds:datastoreItem xmlns:ds="http://schemas.openxmlformats.org/officeDocument/2006/customXml" ds:itemID="{036EBC15-F336-4078-8DB5-6773EC1EE4F2}">
  <ds:schemaRefs>
    <ds:schemaRef ds:uri="ESRI.ArcGIS.Mapping.OfficeIntegration.PowerPointInfo"/>
  </ds:schemaRefs>
</ds:datastoreItem>
</file>

<file path=customXml/itemProps8.xml><?xml version="1.0" encoding="utf-8"?>
<ds:datastoreItem xmlns:ds="http://schemas.openxmlformats.org/officeDocument/2006/customXml" ds:itemID="{8DE4BA6F-3C99-445B-910A-2A2630D0700D}"/>
</file>

<file path=customXml/itemProps9.xml><?xml version="1.0" encoding="utf-8"?>
<ds:datastoreItem xmlns:ds="http://schemas.openxmlformats.org/officeDocument/2006/customXml" ds:itemID="{3C1E2EC7-4DB1-4425-B0E4-93063BD8CBF9}"/>
</file>

<file path=docProps/app.xml><?xml version="1.0" encoding="utf-8"?>
<Properties xmlns="http://schemas.openxmlformats.org/officeDocument/2006/extended-properties" xmlns:vt="http://schemas.openxmlformats.org/officeDocument/2006/docPropsVTypes">
  <Template>Default Theme</Template>
  <TotalTime>7758</TotalTime>
  <Words>3553</Words>
  <Application>Microsoft Office PowerPoint</Application>
  <PresentationFormat>Widescreen</PresentationFormat>
  <Paragraphs>499</Paragraphs>
  <Slides>62</Slides>
  <Notes>43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62</vt:i4>
      </vt:variant>
    </vt:vector>
  </HeadingPairs>
  <TitlesOfParts>
    <vt:vector size="69" baseType="lpstr">
      <vt:lpstr>Arial</vt:lpstr>
      <vt:lpstr>Calibri</vt:lpstr>
      <vt:lpstr>Times New Roman</vt:lpstr>
      <vt:lpstr>Verdana</vt:lpstr>
      <vt:lpstr>JCHS</vt:lpstr>
      <vt:lpstr>Custom Design</vt:lpstr>
      <vt:lpstr>JCHS 2019</vt:lpstr>
      <vt:lpstr>A Historical Record of Charts from the Quarterly Press Releases of the Leading Indicator of Remodeling Activity</vt:lpstr>
      <vt:lpstr>A Brief History of the LIRA and User Notes</vt:lpstr>
      <vt:lpstr>Leading Indicator of Remodeling Activity – First Quarter 2007 Published: April 2007</vt:lpstr>
      <vt:lpstr>Leading Indicator of Remodeling Activity – Second Quarter 2007 Published: July 2007</vt:lpstr>
      <vt:lpstr>Leading Indicator of Remodeling Activity – Third Quarter 2007 Published: October 2007</vt:lpstr>
      <vt:lpstr>Leading Indicator of Remodeling Activity – Fourth Quarter 2007 Published: January 2008</vt:lpstr>
      <vt:lpstr>Leading Indicator of Remodeling Activity – First Quarter 2008 Published: April 2008</vt:lpstr>
      <vt:lpstr>JULY 2008 LIRA RE-BENCHMARKED TO CENSUS  C-30 SPENDING ESTIMATES http://www.jchs.harvard.edu/sites/default/files/n08-1_will_0.pdf </vt:lpstr>
      <vt:lpstr>Leading Indicator of Remodeling Activity – Second Quarter 2008 REBENCHMARKED TO C-30 Published: July 2008</vt:lpstr>
      <vt:lpstr>Leading Indicator of Remodeling Activity – Third Quarter 2008 Published: October 2008</vt:lpstr>
      <vt:lpstr>Leading Indicator of Remodeling Activity – Fourth Quarter 2008 Published: January 2009</vt:lpstr>
      <vt:lpstr>Leading Indicator of Remodeling Activity – First Quarter 2009 Published: April 2009</vt:lpstr>
      <vt:lpstr>Leading Indicator of Remodeling Activity – Second Quarter 2009 Published: July 2009</vt:lpstr>
      <vt:lpstr>Leading Indicator of Remodeling Activity – Third Quarter 2009 Published: October 2009</vt:lpstr>
      <vt:lpstr>Leading Indicator of Remodeling Activity – Fourth Quarter 2009 Published: January 2010</vt:lpstr>
      <vt:lpstr>Leading Indicator of Remodeling Activity – First Quarter 2010 Published: April 2010</vt:lpstr>
      <vt:lpstr>Leading Indicator of Remodeling Activity – Second Quarter 2010 Published: July 2010</vt:lpstr>
      <vt:lpstr>Leading Indicator of Remodeling Activity – Third Quarter 2010 Published: October 2010</vt:lpstr>
      <vt:lpstr>Leading Indicator of Remodeling Activity – Fourth Quarter 2010 Published: January 2011</vt:lpstr>
      <vt:lpstr>Leading Indicator of Remodeling Activity – First Quarter 2011 Published: April 2011</vt:lpstr>
      <vt:lpstr>Leading Indicator of Remodeling Activity – Second Quarter 2011 Published: July 2011</vt:lpstr>
      <vt:lpstr>Leading Indicator of Remodeling Activity – Third Quarter 2011 Published: October 2011</vt:lpstr>
      <vt:lpstr>Leading Indicator of Remodeling Activity – Fourth Quarter 2011 Published: January 2012</vt:lpstr>
      <vt:lpstr>Leading Indicator of Remodeling Activity – First Quarter 2012 Published: April 2012</vt:lpstr>
      <vt:lpstr>Leading Indicator of Remodeling Activity – Second Quarter 2012 Published: July 2012</vt:lpstr>
      <vt:lpstr>Leading Indicator of Remodeling Activity – Third Quarter 2012 Published: October 2012</vt:lpstr>
      <vt:lpstr>Leading Indicator of Remodeling Activity – Fourth Quarter 2012 Published: January 2013</vt:lpstr>
      <vt:lpstr>Leading Indicator of Remodeling Activity – First Quarter 2013 Published: April 2013</vt:lpstr>
      <vt:lpstr>Leading Indicator of Remodeling Activity – Second Quarter 2013 Published: July 2013</vt:lpstr>
      <vt:lpstr>Leading Indicator of Remodeling Activity – Third Quarter 2013 Published: October 2013</vt:lpstr>
      <vt:lpstr>Leading Indicator of Remodeling Activity – Fourth Quarter 2013 Published: January 2014</vt:lpstr>
      <vt:lpstr>Leading Indicator of Remodeling Activity – First Quarter 2014 Published: April 2014</vt:lpstr>
      <vt:lpstr>Leading Indicator of Remodeling Activity – Second Quarter 2014 Published: July 2014</vt:lpstr>
      <vt:lpstr>Leading Indicator of Remodeling Activity – Third Quarter 2014 Published: October 2014</vt:lpstr>
      <vt:lpstr>Leading Indicator of Remodeling Activity – Fourth Quarter 2014 Published: January 2015</vt:lpstr>
      <vt:lpstr>Leading Indicator of Remodeling Activity – First Quarter 2015 Published: April 2015</vt:lpstr>
      <vt:lpstr>Leading Indicator of Remodeling Activity – Second Quarter 2015 Published: July 2015</vt:lpstr>
      <vt:lpstr>Leading Indicator of Remodeling Activity – Third Quarter 2015 Published: October 2015</vt:lpstr>
      <vt:lpstr>Leading Indicator of Remodeling Activity – Fourth Quarter 2015 Published: January 2016</vt:lpstr>
      <vt:lpstr>APRIL 2016 LIRA RE-BENCHMARKED TO AHS-BASED SPENDING ESTIMATES http://www.jchs.harvard.edu/sites/default/files/n16-4_will_0.pdf </vt:lpstr>
      <vt:lpstr>Leading Indicator of Remodeling Activity – First Quarter 2016 REBENCHMARKED TO AHS-BASED SERIES Published: April 2016</vt:lpstr>
      <vt:lpstr>Leading Indicator of Remodeling Activity – Second Quarter 2016 Published: July 2016</vt:lpstr>
      <vt:lpstr>Leading Indicator of Remodeling Activity – Third Quarter 2016 Published: October 2016</vt:lpstr>
      <vt:lpstr>Leading Indicator of Remodeling Activity – Fourth Quarter 2016 Published: January 2017</vt:lpstr>
      <vt:lpstr>Leading Indicator of Remodeling Activity – First Quarter 2017 Published: April 2017</vt:lpstr>
      <vt:lpstr>Leading Indicator of Remodeling Activity – Second Quarter 2017 Published: July 2017</vt:lpstr>
      <vt:lpstr>Leading Indicator of Remodeling Activity – Third Quarter 2017 Published: October 2017</vt:lpstr>
      <vt:lpstr>Leading Indicator of Remodeling Activity – Fourth Quarter 2017 Published: January 2018</vt:lpstr>
      <vt:lpstr>Leading Indicator of Remodeling Activity – First Quarter 2018 Published: April 2018</vt:lpstr>
      <vt:lpstr>Leading Indicator of Remodeling Activity – Second Quarter 2018 Published: July 2018</vt:lpstr>
      <vt:lpstr>Leading Indicator of Remodeling Activity – Third Quarter 2018 Published: October 2018</vt:lpstr>
      <vt:lpstr>Leading Indicator of Remodeling Activity – Fourth Quarter 2018 Published: January 2019</vt:lpstr>
      <vt:lpstr>Leading Indicator of Remodeling Activity – First Quarter 2019 Published: April 2019</vt:lpstr>
      <vt:lpstr>Leading Indicator of Remodeling Activity – Second Quarter 2019 Published: July 2019</vt:lpstr>
      <vt:lpstr>Leading Indicator of Remodeling Activity – Third Quarter 2019 Published: October 2019</vt:lpstr>
      <vt:lpstr>Leading Indicator of Remodeling Activity – Fourth Quarter 2019 Published: January 2020</vt:lpstr>
      <vt:lpstr>Leading Indicator of Remodeling Activity – First Quarter 2020 Published: April 2020</vt:lpstr>
      <vt:lpstr>Leading Indicator of Remodeling Activity – Second Quarter 2020 Published: July 2020</vt:lpstr>
      <vt:lpstr>Leading Indicator of Remodeling Activity – Third Quarter 2020 Published: October 2020</vt:lpstr>
      <vt:lpstr>Leading Indicator of Remodeling Activity – Fourth Quarter 2020 Published: January 2021</vt:lpstr>
      <vt:lpstr>Leading Indicator of Remodeling Activity – First Quarter 2021 Published: April 2021</vt:lpstr>
      <vt:lpstr>Leading Indicator of Remodeling Activity – Second Quarter 2021 Published: July 2021</vt:lpstr>
    </vt:vector>
  </TitlesOfParts>
  <Company>Kennedy School of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Recent Trends in Remodeling Activity</dc:title>
  <dc:creator>Joint Center for Housing Studies</dc:creator>
  <cp:lastModifiedBy>Will, Abbe H</cp:lastModifiedBy>
  <cp:revision>447</cp:revision>
  <cp:lastPrinted>2001-07-13T19:47:49Z</cp:lastPrinted>
  <dcterms:created xsi:type="dcterms:W3CDTF">2000-03-09T22:17:52Z</dcterms:created>
  <dcterms:modified xsi:type="dcterms:W3CDTF">2021-07-08T19:29:39Z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0x0101001FB06ACAA53C084283A7E9734B5D979C</vt:lpwstr>
  </property>
</Properties>
</file>