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50000"/>
                  </a:schemeClr>
                </a:solidFill>
              </a:defRPr>
            </a:pPr>
            <a:r>
              <a:rPr lang="en-US" dirty="0"/>
              <a:t>Four-quarter moving rate</a:t>
            </a:r>
            <a:r>
              <a:rPr lang="en-US" baseline="0" dirty="0"/>
              <a:t> of change in homeowner improvement spending</a:t>
            </a:r>
            <a:endParaRPr lang="en-US" dirty="0"/>
          </a:p>
        </c:rich>
      </c:tx>
      <c:layout>
        <c:manualLayout>
          <c:xMode val="edge"/>
          <c:yMode val="edge"/>
          <c:x val="7.4608406587112382E-3"/>
          <c:y val="1.68251773543711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95367234324918E-2"/>
          <c:y val="0.12573817153599517"/>
          <c:w val="0.92906815141107624"/>
          <c:h val="0.5956833265932391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</c:spPr>
          <c:invertIfNegative val="0"/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Sheet1!$D$2:$D$90</c:f>
              <c:numCache>
                <c:formatCode>General</c:formatCode>
                <c:ptCount val="89"/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21-47AA-A5A4-B9D977792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43462096"/>
        <c:axId val="6434611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Improvements LIRA</c:v>
                </c:pt>
              </c:strCache>
            </c:strRef>
          </c:tx>
          <c:marker>
            <c:symbol val="x"/>
            <c:size val="5"/>
          </c:marker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Sheet1!$B$2:$B$90</c:f>
              <c:numCache>
                <c:formatCode>General</c:formatCode>
                <c:ptCount val="89"/>
                <c:pt idx="1">
                  <c:v>5.2799571415581115E-2</c:v>
                </c:pt>
                <c:pt idx="2">
                  <c:v>4.1200451836383767E-2</c:v>
                </c:pt>
                <c:pt idx="3">
                  <c:v>4.2873427040510226E-2</c:v>
                </c:pt>
                <c:pt idx="4">
                  <c:v>2.8586653756178304E-2</c:v>
                </c:pt>
                <c:pt idx="5">
                  <c:v>3.9319893127672145E-2</c:v>
                </c:pt>
                <c:pt idx="6">
                  <c:v>6.6180142658779806E-2</c:v>
                </c:pt>
                <c:pt idx="7">
                  <c:v>8.6876987800789784E-2</c:v>
                </c:pt>
                <c:pt idx="8">
                  <c:v>8.7975862112313896E-2</c:v>
                </c:pt>
                <c:pt idx="9">
                  <c:v>8.2049135577233479E-2</c:v>
                </c:pt>
                <c:pt idx="10">
                  <c:v>6.8759371188390705E-2</c:v>
                </c:pt>
                <c:pt idx="11">
                  <c:v>5.5970700057950129E-2</c:v>
                </c:pt>
                <c:pt idx="12">
                  <c:v>5.4568131954260357E-2</c:v>
                </c:pt>
                <c:pt idx="13">
                  <c:v>5.8134246062051975E-2</c:v>
                </c:pt>
                <c:pt idx="14">
                  <c:v>6.8321352548855963E-2</c:v>
                </c:pt>
                <c:pt idx="15">
                  <c:v>8.224564331896933E-2</c:v>
                </c:pt>
                <c:pt idx="16">
                  <c:v>9.2753739726968654E-2</c:v>
                </c:pt>
                <c:pt idx="17">
                  <c:v>9.8229898551186023E-2</c:v>
                </c:pt>
                <c:pt idx="18">
                  <c:v>9.7492169073383428E-2</c:v>
                </c:pt>
                <c:pt idx="19">
                  <c:v>9.15311830262584E-2</c:v>
                </c:pt>
                <c:pt idx="20">
                  <c:v>8.0957573997830323E-2</c:v>
                </c:pt>
                <c:pt idx="21">
                  <c:v>6.4379436431400094E-2</c:v>
                </c:pt>
                <c:pt idx="22">
                  <c:v>5.0033826217342314E-2</c:v>
                </c:pt>
                <c:pt idx="23">
                  <c:v>3.6320175426856505E-2</c:v>
                </c:pt>
                <c:pt idx="24">
                  <c:v>2.508936831736408E-2</c:v>
                </c:pt>
                <c:pt idx="25">
                  <c:v>2.6113052688597538E-2</c:v>
                </c:pt>
                <c:pt idx="26">
                  <c:v>3.0628637041757223E-2</c:v>
                </c:pt>
                <c:pt idx="27">
                  <c:v>4.0265666990092486E-2</c:v>
                </c:pt>
                <c:pt idx="28">
                  <c:v>5.1649356914572175E-2</c:v>
                </c:pt>
                <c:pt idx="29">
                  <c:v>5.9337322470708553E-2</c:v>
                </c:pt>
                <c:pt idx="30">
                  <c:v>6.4190657191613099E-2</c:v>
                </c:pt>
                <c:pt idx="31">
                  <c:v>6.2375394950648477E-2</c:v>
                </c:pt>
                <c:pt idx="32">
                  <c:v>6.7810629709623704E-2</c:v>
                </c:pt>
                <c:pt idx="33">
                  <c:v>7.6264133691501756E-2</c:v>
                </c:pt>
                <c:pt idx="34">
                  <c:v>8.638720838484848E-2</c:v>
                </c:pt>
                <c:pt idx="35">
                  <c:v>0.10981226896717677</c:v>
                </c:pt>
                <c:pt idx="36">
                  <c:v>0.13007506304857852</c:v>
                </c:pt>
                <c:pt idx="37">
                  <c:v>0.13824316018430549</c:v>
                </c:pt>
                <c:pt idx="38">
                  <c:v>0.1434423382906973</c:v>
                </c:pt>
                <c:pt idx="39">
                  <c:v>0.14068987367481922</c:v>
                </c:pt>
                <c:pt idx="40">
                  <c:v>0.12426629819960278</c:v>
                </c:pt>
                <c:pt idx="41">
                  <c:v>0.12026803015561827</c:v>
                </c:pt>
                <c:pt idx="42">
                  <c:v>0.11707158946501384</c:v>
                </c:pt>
                <c:pt idx="43">
                  <c:v>0.10382804924548172</c:v>
                </c:pt>
                <c:pt idx="44">
                  <c:v>9.3210093990574672E-2</c:v>
                </c:pt>
                <c:pt idx="45">
                  <c:v>6.8120205593361183E-2</c:v>
                </c:pt>
                <c:pt idx="46">
                  <c:v>3.3740081734483063E-2</c:v>
                </c:pt>
                <c:pt idx="47">
                  <c:v>3.7147236930668015E-4</c:v>
                </c:pt>
                <c:pt idx="48">
                  <c:v>-2.5334021454673228E-2</c:v>
                </c:pt>
                <c:pt idx="49">
                  <c:v>-5.2824464241919666E-2</c:v>
                </c:pt>
                <c:pt idx="50">
                  <c:v>-7.3921718650577395E-2</c:v>
                </c:pt>
                <c:pt idx="51">
                  <c:v>-9.3332049174939202E-2</c:v>
                </c:pt>
                <c:pt idx="52">
                  <c:v>-0.10493537417865351</c:v>
                </c:pt>
                <c:pt idx="53">
                  <c:v>-0.12239379674686757</c:v>
                </c:pt>
                <c:pt idx="54">
                  <c:v>-0.14080226630430703</c:v>
                </c:pt>
                <c:pt idx="55">
                  <c:v>-0.15218942203644814</c:v>
                </c:pt>
                <c:pt idx="56">
                  <c:v>-0.16131077529843574</c:v>
                </c:pt>
                <c:pt idx="57">
                  <c:v>-0.1495539510483388</c:v>
                </c:pt>
                <c:pt idx="58">
                  <c:v>-0.12439701221128874</c:v>
                </c:pt>
                <c:pt idx="59">
                  <c:v>-8.7612737061136814E-2</c:v>
                </c:pt>
                <c:pt idx="60">
                  <c:v>-4.3524238451006392E-2</c:v>
                </c:pt>
                <c:pt idx="61">
                  <c:v>8.1644696266460759E-3</c:v>
                </c:pt>
                <c:pt idx="62">
                  <c:v>4.7776787517702868E-2</c:v>
                </c:pt>
                <c:pt idx="63">
                  <c:v>6.4349716728561601E-2</c:v>
                </c:pt>
                <c:pt idx="64">
                  <c:v>5.664353278534584E-2</c:v>
                </c:pt>
                <c:pt idx="65">
                  <c:v>2.5486825625593124E-2</c:v>
                </c:pt>
                <c:pt idx="66">
                  <c:v>1.4430872242639392E-2</c:v>
                </c:pt>
                <c:pt idx="67">
                  <c:v>8.9699256870390265E-3</c:v>
                </c:pt>
                <c:pt idx="68">
                  <c:v>2.0891637660456874E-2</c:v>
                </c:pt>
                <c:pt idx="69">
                  <c:v>4.5741351287445386E-2</c:v>
                </c:pt>
                <c:pt idx="70">
                  <c:v>5.935050263760222E-2</c:v>
                </c:pt>
                <c:pt idx="71">
                  <c:v>8.3916145347023852E-2</c:v>
                </c:pt>
                <c:pt idx="72">
                  <c:v>9.4520921290811799E-2</c:v>
                </c:pt>
                <c:pt idx="73">
                  <c:v>9.9437973454875817E-2</c:v>
                </c:pt>
                <c:pt idx="74">
                  <c:v>0.10124300142878884</c:v>
                </c:pt>
                <c:pt idx="75">
                  <c:v>9.6297439158769649E-2</c:v>
                </c:pt>
                <c:pt idx="76">
                  <c:v>9.3772760107939668E-2</c:v>
                </c:pt>
                <c:pt idx="77">
                  <c:v>7.8430089316946505E-2</c:v>
                </c:pt>
                <c:pt idx="78">
                  <c:v>6.7893430291770418E-2</c:v>
                </c:pt>
                <c:pt idx="79">
                  <c:v>5.5807546544675013E-2</c:v>
                </c:pt>
                <c:pt idx="80">
                  <c:v>4.3128256211925953E-2</c:v>
                </c:pt>
                <c:pt idx="81">
                  <c:v>4.5855231234350757E-2</c:v>
                </c:pt>
                <c:pt idx="82">
                  <c:v>5.1394903535327829E-2</c:v>
                </c:pt>
                <c:pt idx="83">
                  <c:v>5.8471926254248352E-2</c:v>
                </c:pt>
                <c:pt idx="84">
                  <c:v>6.3939358595602958E-2</c:v>
                </c:pt>
                <c:pt idx="85">
                  <c:v>6.7725490671543431E-2</c:v>
                </c:pt>
                <c:pt idx="86">
                  <c:v>6.712272496012206E-2</c:v>
                </c:pt>
                <c:pt idx="87">
                  <c:v>6.4573861959335233E-2</c:v>
                </c:pt>
                <c:pt idx="88">
                  <c:v>6.591520046481314E-2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13C-4E5E-B5F3-031966C02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AHS-Based Benchmark</c:v>
                </c:pt>
              </c:strCache>
            </c:strRef>
          </c:tx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Sheet1!$C$2:$C$90</c:f>
              <c:numCache>
                <c:formatCode>General</c:formatCode>
                <c:ptCount val="89"/>
                <c:pt idx="0">
                  <c:v>4.3886334999999999E-2</c:v>
                </c:pt>
                <c:pt idx="1">
                  <c:v>4.5491334000000001E-2</c:v>
                </c:pt>
                <c:pt idx="2">
                  <c:v>4.7709032999999998E-2</c:v>
                </c:pt>
                <c:pt idx="3">
                  <c:v>4.9985015000000001E-2</c:v>
                </c:pt>
                <c:pt idx="4">
                  <c:v>5.1831080000000002E-2</c:v>
                </c:pt>
                <c:pt idx="5">
                  <c:v>5.698723E-2</c:v>
                </c:pt>
                <c:pt idx="6">
                  <c:v>6.4085720999999998E-2</c:v>
                </c:pt>
                <c:pt idx="7">
                  <c:v>7.1339585999999997E-2</c:v>
                </c:pt>
                <c:pt idx="8">
                  <c:v>7.7200189000000002E-2</c:v>
                </c:pt>
                <c:pt idx="9">
                  <c:v>6.6787671000000007E-2</c:v>
                </c:pt>
                <c:pt idx="10">
                  <c:v>5.2617812E-2</c:v>
                </c:pt>
                <c:pt idx="11">
                  <c:v>3.8331781000000002E-2</c:v>
                </c:pt>
                <c:pt idx="12">
                  <c:v>2.6930211999999999E-2</c:v>
                </c:pt>
                <c:pt idx="13">
                  <c:v>3.9757051000000002E-2</c:v>
                </c:pt>
                <c:pt idx="14">
                  <c:v>5.7620082000000003E-2</c:v>
                </c:pt>
                <c:pt idx="15">
                  <c:v>7.6123119000000003E-2</c:v>
                </c:pt>
                <c:pt idx="16">
                  <c:v>9.1259633000000007E-2</c:v>
                </c:pt>
                <c:pt idx="17">
                  <c:v>0.106389942</c:v>
                </c:pt>
                <c:pt idx="18">
                  <c:v>0.12684942099999999</c:v>
                </c:pt>
                <c:pt idx="19">
                  <c:v>0.147325762</c:v>
                </c:pt>
                <c:pt idx="20">
                  <c:v>0.163560182</c:v>
                </c:pt>
                <c:pt idx="21">
                  <c:v>0.13799799400000001</c:v>
                </c:pt>
                <c:pt idx="22">
                  <c:v>0.104524043</c:v>
                </c:pt>
                <c:pt idx="23">
                  <c:v>7.2217816000000004E-2</c:v>
                </c:pt>
                <c:pt idx="24">
                  <c:v>4.7412332000000001E-2</c:v>
                </c:pt>
                <c:pt idx="25">
                  <c:v>2.9745445999999998E-2</c:v>
                </c:pt>
                <c:pt idx="26">
                  <c:v>5.3739249999999999E-3</c:v>
                </c:pt>
                <c:pt idx="27">
                  <c:v>-1.9590432000000001E-2</c:v>
                </c:pt>
                <c:pt idx="28">
                  <c:v>-3.9803829999999998E-2</c:v>
                </c:pt>
                <c:pt idx="29">
                  <c:v>-2.029512E-2</c:v>
                </c:pt>
                <c:pt idx="30">
                  <c:v>7.742507E-3</c:v>
                </c:pt>
                <c:pt idx="31">
                  <c:v>3.7907367999999997E-2</c:v>
                </c:pt>
                <c:pt idx="32">
                  <c:v>6.3480734999999996E-2</c:v>
                </c:pt>
                <c:pt idx="33">
                  <c:v>0.113113806</c:v>
                </c:pt>
                <c:pt idx="34">
                  <c:v>0.1810802</c:v>
                </c:pt>
                <c:pt idx="35">
                  <c:v>0.25010274900000001</c:v>
                </c:pt>
                <c:pt idx="36">
                  <c:v>0.305552237</c:v>
                </c:pt>
                <c:pt idx="37">
                  <c:v>0.255461463</c:v>
                </c:pt>
                <c:pt idx="38">
                  <c:v>0.19369808199999999</c:v>
                </c:pt>
                <c:pt idx="39">
                  <c:v>0.13784827399999999</c:v>
                </c:pt>
                <c:pt idx="40">
                  <c:v>9.7258806000000003E-2</c:v>
                </c:pt>
                <c:pt idx="41">
                  <c:v>0.114489401</c:v>
                </c:pt>
                <c:pt idx="42">
                  <c:v>0.13772604299999999</c:v>
                </c:pt>
                <c:pt idx="43">
                  <c:v>0.16090975800000001</c:v>
                </c:pt>
                <c:pt idx="44">
                  <c:v>0.179239659</c:v>
                </c:pt>
                <c:pt idx="45">
                  <c:v>0.12783883400000001</c:v>
                </c:pt>
                <c:pt idx="46">
                  <c:v>6.0986811000000002E-2</c:v>
                </c:pt>
                <c:pt idx="47">
                  <c:v>-3.0458690000000001E-3</c:v>
                </c:pt>
                <c:pt idx="48">
                  <c:v>-5.1890226999999997E-2</c:v>
                </c:pt>
                <c:pt idx="49">
                  <c:v>-5.7439755000000002E-2</c:v>
                </c:pt>
                <c:pt idx="50">
                  <c:v>-6.5461936999999998E-2</c:v>
                </c:pt>
                <c:pt idx="51">
                  <c:v>-7.4154574000000001E-2</c:v>
                </c:pt>
                <c:pt idx="52">
                  <c:v>-8.1574775000000002E-2</c:v>
                </c:pt>
                <c:pt idx="53">
                  <c:v>-9.1370530000000005E-2</c:v>
                </c:pt>
                <c:pt idx="54">
                  <c:v>-0.105736538</c:v>
                </c:pt>
                <c:pt idx="55">
                  <c:v>-0.12158421899999999</c:v>
                </c:pt>
                <c:pt idx="56">
                  <c:v>-0.13534943499999999</c:v>
                </c:pt>
                <c:pt idx="57">
                  <c:v>-0.10991318</c:v>
                </c:pt>
                <c:pt idx="58">
                  <c:v>-7.1601636999999996E-2</c:v>
                </c:pt>
                <c:pt idx="59">
                  <c:v>-2.7885077000000001E-2</c:v>
                </c:pt>
                <c:pt idx="60">
                  <c:v>1.1387382999999999E-2</c:v>
                </c:pt>
                <c:pt idx="61">
                  <c:v>1.5198049999999999E-2</c:v>
                </c:pt>
                <c:pt idx="62">
                  <c:v>2.0543493999999999E-2</c:v>
                </c:pt>
                <c:pt idx="63">
                  <c:v>2.6128386999999999E-2</c:v>
                </c:pt>
                <c:pt idx="64">
                  <c:v>3.0733856E-2</c:v>
                </c:pt>
                <c:pt idx="65">
                  <c:v>2.6668401000000001E-2</c:v>
                </c:pt>
                <c:pt idx="66">
                  <c:v>2.1016718E-2</c:v>
                </c:pt>
                <c:pt idx="67">
                  <c:v>1.5174765999999999E-2</c:v>
                </c:pt>
                <c:pt idx="68">
                  <c:v>1.0404946999999999E-2</c:v>
                </c:pt>
                <c:pt idx="69">
                  <c:v>2.2472837999999998E-2</c:v>
                </c:pt>
                <c:pt idx="70">
                  <c:v>3.9408955000000002E-2</c:v>
                </c:pt>
                <c:pt idx="71">
                  <c:v>5.7113443E-2</c:v>
                </c:pt>
                <c:pt idx="72">
                  <c:v>7.1720566999999999E-2</c:v>
                </c:pt>
                <c:pt idx="73">
                  <c:v>7.0246803999999996E-2</c:v>
                </c:pt>
                <c:pt idx="74">
                  <c:v>6.8236234000000007E-2</c:v>
                </c:pt>
                <c:pt idx="75">
                  <c:v>6.6203320999999996E-2</c:v>
                </c:pt>
                <c:pt idx="76">
                  <c:v>6.4576629999999996E-2</c:v>
                </c:pt>
                <c:pt idx="77">
                  <c:v>6.1405952E-2</c:v>
                </c:pt>
                <c:pt idx="78">
                  <c:v>5.7066272000000001E-2</c:v>
                </c:pt>
                <c:pt idx="79">
                  <c:v>5.2661723000000001E-2</c:v>
                </c:pt>
                <c:pt idx="80">
                  <c:v>4.9125188E-2</c:v>
                </c:pt>
                <c:pt idx="81">
                  <c:v>3.6208351E-2</c:v>
                </c:pt>
                <c:pt idx="82">
                  <c:v>1.8403571000000001E-2</c:v>
                </c:pt>
                <c:pt idx="83">
                  <c:v>1.8254100000000001E-4</c:v>
                </c:pt>
                <c:pt idx="84">
                  <c:v>-1.4558372999999999E-2</c:v>
                </c:pt>
                <c:pt idx="85">
                  <c:v>1.698036E-3</c:v>
                </c:pt>
                <c:pt idx="86">
                  <c:v>2.4782110999999999E-2</c:v>
                </c:pt>
                <c:pt idx="87">
                  <c:v>4.9256767E-2</c:v>
                </c:pt>
                <c:pt idx="88">
                  <c:v>6.9719192999999999E-2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13C-4E5E-B5F3-031966C02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001504"/>
        <c:axId val="-2058999456"/>
      </c:lineChart>
      <c:catAx>
        <c:axId val="-205900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-5400000" vert="horz"/>
          <a:lstStyle/>
          <a:p>
            <a:pPr>
              <a:defRPr sz="1200" b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-2058999456"/>
        <c:crosses val="autoZero"/>
        <c:auto val="0"/>
        <c:lblAlgn val="ctr"/>
        <c:lblOffset val="100"/>
        <c:tickLblSkip val="4"/>
        <c:noMultiLvlLbl val="0"/>
      </c:catAx>
      <c:valAx>
        <c:axId val="-20589994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-2059001504"/>
        <c:crosses val="autoZero"/>
        <c:crossBetween val="between"/>
      </c:valAx>
      <c:valAx>
        <c:axId val="64346111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43462096"/>
        <c:crosses val="max"/>
        <c:crossBetween val="between"/>
      </c:valAx>
      <c:catAx>
        <c:axId val="64346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4611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9025420340162667E-2"/>
          <c:y val="0.94455481526347673"/>
          <c:w val="0.53875904820159903"/>
          <c:h val="5.5445203035421178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tx1">
                    <a:lumMod val="50000"/>
                  </a:schemeClr>
                </a:solidFill>
              </a:defRPr>
            </a:pPr>
            <a:r>
              <a:rPr lang="en-US" dirty="0"/>
              <a:t>Four-quarter moving rate</a:t>
            </a:r>
            <a:r>
              <a:rPr lang="en-US" baseline="0" dirty="0"/>
              <a:t> of change in homeowner improvement spending</a:t>
            </a:r>
            <a:endParaRPr lang="en-US" dirty="0"/>
          </a:p>
        </c:rich>
      </c:tx>
      <c:layout>
        <c:manualLayout>
          <c:xMode val="edge"/>
          <c:yMode val="edge"/>
          <c:x val="7.4608406587112382E-3"/>
          <c:y val="1.68251773543711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9395367234324918E-2"/>
          <c:y val="0.12573817153599517"/>
          <c:w val="0.92906815141107624"/>
          <c:h val="0.59568332659323919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rgbClr val="FFFFFF">
                <a:lumMod val="75000"/>
                <a:alpha val="50000"/>
              </a:srgbClr>
            </a:solidFill>
          </c:spPr>
          <c:invertIfNegative val="0"/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Sheet1!$D$2:$D$90</c:f>
              <c:numCache>
                <c:formatCode>General</c:formatCode>
                <c:ptCount val="89"/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721-47AA-A5A4-B9D977792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43462096"/>
        <c:axId val="643461112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Maintenance/Repair LIRA</c:v>
                </c:pt>
              </c:strCache>
            </c:strRef>
          </c:tx>
          <c:marker>
            <c:symbol val="x"/>
            <c:size val="5"/>
          </c:marker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Sheet1!$B$2:$B$90</c:f>
              <c:numCache>
                <c:formatCode>General</c:formatCode>
                <c:ptCount val="89"/>
                <c:pt idx="1">
                  <c:v>4.5047937600449561E-2</c:v>
                </c:pt>
                <c:pt idx="2">
                  <c:v>4.1352783359843048E-2</c:v>
                </c:pt>
                <c:pt idx="3">
                  <c:v>4.6470197094311327E-2</c:v>
                </c:pt>
                <c:pt idx="4">
                  <c:v>5.2705035528780142E-2</c:v>
                </c:pt>
                <c:pt idx="5">
                  <c:v>5.1209003910029027E-2</c:v>
                </c:pt>
                <c:pt idx="6">
                  <c:v>6.0535187754789499E-2</c:v>
                </c:pt>
                <c:pt idx="7">
                  <c:v>7.2348318760951713E-2</c:v>
                </c:pt>
                <c:pt idx="8">
                  <c:v>7.0939419592956465E-2</c:v>
                </c:pt>
                <c:pt idx="9">
                  <c:v>6.8866450414688307E-2</c:v>
                </c:pt>
                <c:pt idx="10">
                  <c:v>6.5039025517136917E-2</c:v>
                </c:pt>
                <c:pt idx="11">
                  <c:v>5.8507697520651991E-2</c:v>
                </c:pt>
                <c:pt idx="12">
                  <c:v>6.0195893582873694E-2</c:v>
                </c:pt>
                <c:pt idx="13">
                  <c:v>6.3794862640191408E-2</c:v>
                </c:pt>
                <c:pt idx="14">
                  <c:v>6.9560029659853084E-2</c:v>
                </c:pt>
                <c:pt idx="15">
                  <c:v>7.616075375615039E-2</c:v>
                </c:pt>
                <c:pt idx="16">
                  <c:v>7.6979251156512607E-2</c:v>
                </c:pt>
                <c:pt idx="17">
                  <c:v>7.5514745112081672E-2</c:v>
                </c:pt>
                <c:pt idx="18">
                  <c:v>7.2896131317962354E-2</c:v>
                </c:pt>
                <c:pt idx="19">
                  <c:v>6.7905310068745006E-2</c:v>
                </c:pt>
                <c:pt idx="20">
                  <c:v>6.2122583811517362E-2</c:v>
                </c:pt>
                <c:pt idx="21">
                  <c:v>5.291741080552459E-2</c:v>
                </c:pt>
                <c:pt idx="22">
                  <c:v>4.4354256539136161E-2</c:v>
                </c:pt>
                <c:pt idx="23">
                  <c:v>3.8169613795889346E-2</c:v>
                </c:pt>
                <c:pt idx="24">
                  <c:v>3.2511271035086331E-2</c:v>
                </c:pt>
                <c:pt idx="25">
                  <c:v>3.2841958777327207E-2</c:v>
                </c:pt>
                <c:pt idx="26">
                  <c:v>3.1978307570553532E-2</c:v>
                </c:pt>
                <c:pt idx="27">
                  <c:v>3.1013759251509398E-2</c:v>
                </c:pt>
                <c:pt idx="28">
                  <c:v>3.2657916880060034E-2</c:v>
                </c:pt>
                <c:pt idx="29">
                  <c:v>3.3062480150465312E-2</c:v>
                </c:pt>
                <c:pt idx="30">
                  <c:v>3.6893335550636674E-2</c:v>
                </c:pt>
                <c:pt idx="31">
                  <c:v>4.0153274197339828E-2</c:v>
                </c:pt>
                <c:pt idx="32">
                  <c:v>4.8646426412308763E-2</c:v>
                </c:pt>
                <c:pt idx="33">
                  <c:v>5.9165579224087494E-2</c:v>
                </c:pt>
                <c:pt idx="34">
                  <c:v>6.6111597712118275E-2</c:v>
                </c:pt>
                <c:pt idx="35">
                  <c:v>7.6967812614035847E-2</c:v>
                </c:pt>
                <c:pt idx="36">
                  <c:v>8.5532096414984382E-2</c:v>
                </c:pt>
                <c:pt idx="37">
                  <c:v>8.826351907930019E-2</c:v>
                </c:pt>
                <c:pt idx="38">
                  <c:v>9.2766124084728396E-2</c:v>
                </c:pt>
                <c:pt idx="39">
                  <c:v>9.7336573084228384E-2</c:v>
                </c:pt>
                <c:pt idx="40">
                  <c:v>9.2673468504896217E-2</c:v>
                </c:pt>
                <c:pt idx="41">
                  <c:v>9.3018960123345984E-2</c:v>
                </c:pt>
                <c:pt idx="42">
                  <c:v>9.4198395435741711E-2</c:v>
                </c:pt>
                <c:pt idx="43">
                  <c:v>8.7177243076103084E-2</c:v>
                </c:pt>
                <c:pt idx="44">
                  <c:v>8.3317892745293332E-2</c:v>
                </c:pt>
                <c:pt idx="45">
                  <c:v>7.0358458522407297E-2</c:v>
                </c:pt>
                <c:pt idx="46">
                  <c:v>5.1339645949043833E-2</c:v>
                </c:pt>
                <c:pt idx="47">
                  <c:v>3.257747232327568E-2</c:v>
                </c:pt>
                <c:pt idx="48">
                  <c:v>1.2411158934460209E-2</c:v>
                </c:pt>
                <c:pt idx="49">
                  <c:v>5.236430302670847E-4</c:v>
                </c:pt>
                <c:pt idx="50">
                  <c:v>-9.1802480485294602E-3</c:v>
                </c:pt>
                <c:pt idx="51">
                  <c:v>-2.0254652355625957E-2</c:v>
                </c:pt>
                <c:pt idx="52">
                  <c:v>-3.1912147541417801E-2</c:v>
                </c:pt>
                <c:pt idx="53">
                  <c:v>-4.8899189474807203E-2</c:v>
                </c:pt>
                <c:pt idx="54">
                  <c:v>-6.3267585256225445E-2</c:v>
                </c:pt>
                <c:pt idx="55">
                  <c:v>-7.7272059539584603E-2</c:v>
                </c:pt>
                <c:pt idx="56">
                  <c:v>-8.4267458085462987E-2</c:v>
                </c:pt>
                <c:pt idx="57">
                  <c:v>-8.3557263543957427E-2</c:v>
                </c:pt>
                <c:pt idx="58">
                  <c:v>-7.7967258262057082E-2</c:v>
                </c:pt>
                <c:pt idx="59">
                  <c:v>-6.1079745786128292E-2</c:v>
                </c:pt>
                <c:pt idx="60">
                  <c:v>-3.9339705204779252E-2</c:v>
                </c:pt>
                <c:pt idx="61">
                  <c:v>-4.2737478943960516E-3</c:v>
                </c:pt>
                <c:pt idx="62">
                  <c:v>2.29998496498518E-2</c:v>
                </c:pt>
                <c:pt idx="63">
                  <c:v>4.5178946371062789E-2</c:v>
                </c:pt>
                <c:pt idx="64">
                  <c:v>4.4279612873005192E-2</c:v>
                </c:pt>
                <c:pt idx="65">
                  <c:v>2.785437055999318E-2</c:v>
                </c:pt>
                <c:pt idx="66">
                  <c:v>2.5457215475925832E-2</c:v>
                </c:pt>
                <c:pt idx="67">
                  <c:v>1.50576372416662E-2</c:v>
                </c:pt>
                <c:pt idx="68">
                  <c:v>2.5162914469712971E-2</c:v>
                </c:pt>
                <c:pt idx="69">
                  <c:v>3.5652792847721493E-2</c:v>
                </c:pt>
                <c:pt idx="70">
                  <c:v>3.6650960273494348E-2</c:v>
                </c:pt>
                <c:pt idx="71">
                  <c:v>5.319678482589385E-2</c:v>
                </c:pt>
                <c:pt idx="72">
                  <c:v>5.827912483971498E-2</c:v>
                </c:pt>
                <c:pt idx="73">
                  <c:v>6.2947967505384339E-2</c:v>
                </c:pt>
                <c:pt idx="74">
                  <c:v>6.6821554294074881E-2</c:v>
                </c:pt>
                <c:pt idx="75">
                  <c:v>6.8497318500872151E-2</c:v>
                </c:pt>
                <c:pt idx="76">
                  <c:v>7.0032219146235475E-2</c:v>
                </c:pt>
                <c:pt idx="77">
                  <c:v>6.7554584307446319E-2</c:v>
                </c:pt>
                <c:pt idx="78">
                  <c:v>6.2382683003029848E-2</c:v>
                </c:pt>
                <c:pt idx="79">
                  <c:v>5.0612743601022414E-2</c:v>
                </c:pt>
                <c:pt idx="80">
                  <c:v>3.9948577132286944E-2</c:v>
                </c:pt>
                <c:pt idx="81">
                  <c:v>3.7713902278075029E-2</c:v>
                </c:pt>
                <c:pt idx="82">
                  <c:v>4.1260376221913919E-2</c:v>
                </c:pt>
                <c:pt idx="83">
                  <c:v>4.6058243871839544E-2</c:v>
                </c:pt>
                <c:pt idx="84">
                  <c:v>5.0192247491615438E-2</c:v>
                </c:pt>
                <c:pt idx="85">
                  <c:v>4.8208901831704232E-2</c:v>
                </c:pt>
                <c:pt idx="86">
                  <c:v>4.5117274095469284E-2</c:v>
                </c:pt>
                <c:pt idx="87">
                  <c:v>4.4631157738432403E-2</c:v>
                </c:pt>
                <c:pt idx="88">
                  <c:v>4.3953682397869009E-2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13C-4E5E-B5F3-031966C027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AHS-Based Benchmark</c:v>
                </c:pt>
              </c:strCache>
            </c:strRef>
          </c:tx>
          <c:cat>
            <c:strRef>
              <c:f>Sheet1!$A$2:$A$90</c:f>
              <c:strCache>
                <c:ptCount val="89"/>
                <c:pt idx="0">
                  <c:v>1995:Q4</c:v>
                </c:pt>
                <c:pt idx="1">
                  <c:v>1996:Q1</c:v>
                </c:pt>
                <c:pt idx="2">
                  <c:v>1996:Q2</c:v>
                </c:pt>
                <c:pt idx="3">
                  <c:v>1996:Q3</c:v>
                </c:pt>
                <c:pt idx="4">
                  <c:v>1996:Q4</c:v>
                </c:pt>
                <c:pt idx="5">
                  <c:v>1997:Q1</c:v>
                </c:pt>
                <c:pt idx="6">
                  <c:v>1997:Q2</c:v>
                </c:pt>
                <c:pt idx="7">
                  <c:v>1997:Q3</c:v>
                </c:pt>
                <c:pt idx="8">
                  <c:v>1997:Q4</c:v>
                </c:pt>
                <c:pt idx="9">
                  <c:v>1998:Q1</c:v>
                </c:pt>
                <c:pt idx="10">
                  <c:v>1998:Q2</c:v>
                </c:pt>
                <c:pt idx="11">
                  <c:v>1998:Q3</c:v>
                </c:pt>
                <c:pt idx="12">
                  <c:v>1998:Q4</c:v>
                </c:pt>
                <c:pt idx="13">
                  <c:v>1999:Q1</c:v>
                </c:pt>
                <c:pt idx="14">
                  <c:v>1999:Q2</c:v>
                </c:pt>
                <c:pt idx="15">
                  <c:v>1999:Q3</c:v>
                </c:pt>
                <c:pt idx="16">
                  <c:v>1999:Q4</c:v>
                </c:pt>
                <c:pt idx="17">
                  <c:v>2000:Q1</c:v>
                </c:pt>
                <c:pt idx="18">
                  <c:v>2000:Q2</c:v>
                </c:pt>
                <c:pt idx="19">
                  <c:v>2000:Q3</c:v>
                </c:pt>
                <c:pt idx="20">
                  <c:v>2000:Q4</c:v>
                </c:pt>
                <c:pt idx="21">
                  <c:v>2001:Q1</c:v>
                </c:pt>
                <c:pt idx="22">
                  <c:v>2001:Q2</c:v>
                </c:pt>
                <c:pt idx="23">
                  <c:v>2001:Q3</c:v>
                </c:pt>
                <c:pt idx="24">
                  <c:v>2001:Q4</c:v>
                </c:pt>
                <c:pt idx="25">
                  <c:v>2002:Q1</c:v>
                </c:pt>
                <c:pt idx="26">
                  <c:v>2002:Q2</c:v>
                </c:pt>
                <c:pt idx="27">
                  <c:v>2002:Q3</c:v>
                </c:pt>
                <c:pt idx="28">
                  <c:v>2002:Q4</c:v>
                </c:pt>
                <c:pt idx="29">
                  <c:v>2003:Q1</c:v>
                </c:pt>
                <c:pt idx="30">
                  <c:v>2003:Q2</c:v>
                </c:pt>
                <c:pt idx="31">
                  <c:v>2003:Q3</c:v>
                </c:pt>
                <c:pt idx="32">
                  <c:v>2003:Q4</c:v>
                </c:pt>
                <c:pt idx="33">
                  <c:v>2004:Q1</c:v>
                </c:pt>
                <c:pt idx="34">
                  <c:v>2004:Q2</c:v>
                </c:pt>
                <c:pt idx="35">
                  <c:v>2004:Q3</c:v>
                </c:pt>
                <c:pt idx="36">
                  <c:v>2004:Q4</c:v>
                </c:pt>
                <c:pt idx="37">
                  <c:v>2005:Q1</c:v>
                </c:pt>
                <c:pt idx="38">
                  <c:v>2005:Q2</c:v>
                </c:pt>
                <c:pt idx="39">
                  <c:v>2005:Q3</c:v>
                </c:pt>
                <c:pt idx="40">
                  <c:v>2005:Q4</c:v>
                </c:pt>
                <c:pt idx="41">
                  <c:v>2006:Q1</c:v>
                </c:pt>
                <c:pt idx="42">
                  <c:v>2006:Q2</c:v>
                </c:pt>
                <c:pt idx="43">
                  <c:v>2006:Q3</c:v>
                </c:pt>
                <c:pt idx="44">
                  <c:v>2006:Q4</c:v>
                </c:pt>
                <c:pt idx="45">
                  <c:v>2007:Q1</c:v>
                </c:pt>
                <c:pt idx="46">
                  <c:v>2007:Q2</c:v>
                </c:pt>
                <c:pt idx="47">
                  <c:v>2007:Q3</c:v>
                </c:pt>
                <c:pt idx="48">
                  <c:v>2007:Q4</c:v>
                </c:pt>
                <c:pt idx="49">
                  <c:v>2008:Q1</c:v>
                </c:pt>
                <c:pt idx="50">
                  <c:v>2008:Q2</c:v>
                </c:pt>
                <c:pt idx="51">
                  <c:v>2008:Q3</c:v>
                </c:pt>
                <c:pt idx="52">
                  <c:v>2008:Q4</c:v>
                </c:pt>
                <c:pt idx="53">
                  <c:v>2009:Q1</c:v>
                </c:pt>
                <c:pt idx="54">
                  <c:v>2009:Q2</c:v>
                </c:pt>
                <c:pt idx="55">
                  <c:v>2009:Q3</c:v>
                </c:pt>
                <c:pt idx="56">
                  <c:v>2009:Q4</c:v>
                </c:pt>
                <c:pt idx="57">
                  <c:v>2010:Q1</c:v>
                </c:pt>
                <c:pt idx="58">
                  <c:v>2010:Q2</c:v>
                </c:pt>
                <c:pt idx="59">
                  <c:v>2010:Q3</c:v>
                </c:pt>
                <c:pt idx="60">
                  <c:v>2010:Q4</c:v>
                </c:pt>
                <c:pt idx="61">
                  <c:v>2011:Q1</c:v>
                </c:pt>
                <c:pt idx="62">
                  <c:v>2011:Q2</c:v>
                </c:pt>
                <c:pt idx="63">
                  <c:v>2011:Q3</c:v>
                </c:pt>
                <c:pt idx="64">
                  <c:v>2011:Q4</c:v>
                </c:pt>
                <c:pt idx="65">
                  <c:v>2012:Q1</c:v>
                </c:pt>
                <c:pt idx="66">
                  <c:v>2012:Q2</c:v>
                </c:pt>
                <c:pt idx="67">
                  <c:v>2012:Q3</c:v>
                </c:pt>
                <c:pt idx="68">
                  <c:v>2012:Q4</c:v>
                </c:pt>
                <c:pt idx="69">
                  <c:v>2013:Q1</c:v>
                </c:pt>
                <c:pt idx="70">
                  <c:v>2013:Q2</c:v>
                </c:pt>
                <c:pt idx="71">
                  <c:v>2013:Q3</c:v>
                </c:pt>
                <c:pt idx="72">
                  <c:v>2013:Q4</c:v>
                </c:pt>
                <c:pt idx="73">
                  <c:v>2014:Q1</c:v>
                </c:pt>
                <c:pt idx="74">
                  <c:v>2014:Q2</c:v>
                </c:pt>
                <c:pt idx="75">
                  <c:v>2014:Q3</c:v>
                </c:pt>
                <c:pt idx="76">
                  <c:v>2014:Q4</c:v>
                </c:pt>
                <c:pt idx="77">
                  <c:v>2015:Q1</c:v>
                </c:pt>
                <c:pt idx="78">
                  <c:v>2015:Q2</c:v>
                </c:pt>
                <c:pt idx="79">
                  <c:v>2015:Q3</c:v>
                </c:pt>
                <c:pt idx="80">
                  <c:v>2015:Q4</c:v>
                </c:pt>
                <c:pt idx="81">
                  <c:v>2016:Q1</c:v>
                </c:pt>
                <c:pt idx="82">
                  <c:v>2016:Q2</c:v>
                </c:pt>
                <c:pt idx="83">
                  <c:v>2016:Q3</c:v>
                </c:pt>
                <c:pt idx="84">
                  <c:v>2016:Q4</c:v>
                </c:pt>
                <c:pt idx="85">
                  <c:v>2017:Q1</c:v>
                </c:pt>
                <c:pt idx="86">
                  <c:v>2017:Q2</c:v>
                </c:pt>
                <c:pt idx="87">
                  <c:v>2017:Q3</c:v>
                </c:pt>
                <c:pt idx="88">
                  <c:v>2017:Q4</c:v>
                </c:pt>
              </c:strCache>
            </c:strRef>
          </c:cat>
          <c:val>
            <c:numRef>
              <c:f>Sheet1!$C$2:$C$90</c:f>
              <c:numCache>
                <c:formatCode>General</c:formatCode>
                <c:ptCount val="89"/>
                <c:pt idx="4">
                  <c:v>6.3621167879006402E-2</c:v>
                </c:pt>
                <c:pt idx="5">
                  <c:v>6.5537326703383192E-2</c:v>
                </c:pt>
                <c:pt idx="6">
                  <c:v>6.8369190955960057E-2</c:v>
                </c:pt>
                <c:pt idx="7">
                  <c:v>7.1386095180691944E-2</c:v>
                </c:pt>
                <c:pt idx="8">
                  <c:v>7.3714431478940856E-2</c:v>
                </c:pt>
                <c:pt idx="9">
                  <c:v>7.1977223533355783E-2</c:v>
                </c:pt>
                <c:pt idx="10">
                  <c:v>6.9421238236834437E-2</c:v>
                </c:pt>
                <c:pt idx="11">
                  <c:v>6.6713104512608146E-2</c:v>
                </c:pt>
                <c:pt idx="12">
                  <c:v>6.4633470765794065E-2</c:v>
                </c:pt>
                <c:pt idx="13">
                  <c:v>7.0241916671249793E-2</c:v>
                </c:pt>
                <c:pt idx="14">
                  <c:v>7.8526850901434964E-2</c:v>
                </c:pt>
                <c:pt idx="15">
                  <c:v>8.7348275918405216E-2</c:v>
                </c:pt>
                <c:pt idx="16">
                  <c:v>9.4152900766544034E-2</c:v>
                </c:pt>
                <c:pt idx="17">
                  <c:v>8.8147450697480423E-2</c:v>
                </c:pt>
                <c:pt idx="18">
                  <c:v>7.9390331840849093E-2</c:v>
                </c:pt>
                <c:pt idx="19">
                  <c:v>7.0212835664898998E-2</c:v>
                </c:pt>
                <c:pt idx="20">
                  <c:v>6.3234648757051426E-2</c:v>
                </c:pt>
                <c:pt idx="21">
                  <c:v>6.2101070465807817E-2</c:v>
                </c:pt>
                <c:pt idx="22">
                  <c:v>6.042548456867558E-2</c:v>
                </c:pt>
                <c:pt idx="23">
                  <c:v>5.8640036356062408E-2</c:v>
                </c:pt>
                <c:pt idx="24">
                  <c:v>5.7261827468783721E-2</c:v>
                </c:pt>
                <c:pt idx="25">
                  <c:v>5.2689076066115392E-2</c:v>
                </c:pt>
                <c:pt idx="26">
                  <c:v>4.5912009797099085E-2</c:v>
                </c:pt>
                <c:pt idx="27">
                  <c:v>3.8666985837735979E-2</c:v>
                </c:pt>
                <c:pt idx="28">
                  <c:v>3.3057730391127471E-2</c:v>
                </c:pt>
                <c:pt idx="29">
                  <c:v>3.4976385138844934E-2</c:v>
                </c:pt>
                <c:pt idx="30">
                  <c:v>3.785079289310822E-2</c:v>
                </c:pt>
                <c:pt idx="31">
                  <c:v>4.0965163256276638E-2</c:v>
                </c:pt>
                <c:pt idx="32">
                  <c:v>4.3406379258926764E-2</c:v>
                </c:pt>
                <c:pt idx="33">
                  <c:v>5.1290414389095984E-2</c:v>
                </c:pt>
                <c:pt idx="34">
                  <c:v>6.3047231553500671E-2</c:v>
                </c:pt>
                <c:pt idx="35">
                  <c:v>7.5712251888143234E-2</c:v>
                </c:pt>
                <c:pt idx="36">
                  <c:v>8.558693745388668E-2</c:v>
                </c:pt>
                <c:pt idx="37">
                  <c:v>8.1855769490559727E-2</c:v>
                </c:pt>
                <c:pt idx="38">
                  <c:v>7.6394583843044428E-2</c:v>
                </c:pt>
                <c:pt idx="39">
                  <c:v>7.0645089423926777E-2</c:v>
                </c:pt>
                <c:pt idx="40">
                  <c:v>6.6255387888406014E-2</c:v>
                </c:pt>
                <c:pt idx="41">
                  <c:v>5.9609141283776479E-2</c:v>
                </c:pt>
                <c:pt idx="42">
                  <c:v>4.9798176948953499E-2</c:v>
                </c:pt>
                <c:pt idx="43">
                  <c:v>3.9361115279620273E-2</c:v>
                </c:pt>
                <c:pt idx="44">
                  <c:v>3.1316711698662569E-2</c:v>
                </c:pt>
                <c:pt idx="45">
                  <c:v>3.2353683076971507E-2</c:v>
                </c:pt>
                <c:pt idx="46">
                  <c:v>3.3908421885986195E-2</c:v>
                </c:pt>
                <c:pt idx="47">
                  <c:v>3.5594599128274007E-2</c:v>
                </c:pt>
                <c:pt idx="48">
                  <c:v>3.6917516086404145E-2</c:v>
                </c:pt>
                <c:pt idx="49">
                  <c:v>3.2333188812897484E-2</c:v>
                </c:pt>
                <c:pt idx="50">
                  <c:v>2.5477102657481154E-2</c:v>
                </c:pt>
                <c:pt idx="51">
                  <c:v>1.8064669584080262E-2</c:v>
                </c:pt>
                <c:pt idx="52">
                  <c:v>1.2266004745070669E-2</c:v>
                </c:pt>
                <c:pt idx="53">
                  <c:v>1.3818348668272362E-2</c:v>
                </c:pt>
                <c:pt idx="54">
                  <c:v>1.6165855372808124E-2</c:v>
                </c:pt>
                <c:pt idx="55">
                  <c:v>1.8739424770434221E-2</c:v>
                </c:pt>
                <c:pt idx="56">
                  <c:v>2.077897507559423E-2</c:v>
                </c:pt>
                <c:pt idx="57">
                  <c:v>1.8678364954078708E-2</c:v>
                </c:pt>
                <c:pt idx="58">
                  <c:v>1.5513942895309274E-2</c:v>
                </c:pt>
                <c:pt idx="59">
                  <c:v>1.2061547892910252E-2</c:v>
                </c:pt>
                <c:pt idx="60">
                  <c:v>9.3378941271187177E-3</c:v>
                </c:pt>
                <c:pt idx="61">
                  <c:v>1.4265224871633508E-2</c:v>
                </c:pt>
                <c:pt idx="62">
                  <c:v>2.1726387225744714E-2</c:v>
                </c:pt>
                <c:pt idx="63">
                  <c:v>2.9919760184447641E-2</c:v>
                </c:pt>
                <c:pt idx="64">
                  <c:v>3.6423204944519449E-2</c:v>
                </c:pt>
                <c:pt idx="65">
                  <c:v>3.3022395615185385E-2</c:v>
                </c:pt>
                <c:pt idx="66">
                  <c:v>2.7935193091216393E-2</c:v>
                </c:pt>
                <c:pt idx="67">
                  <c:v>2.2433664096041639E-2</c:v>
                </c:pt>
                <c:pt idx="68">
                  <c:v>1.8128778450974936E-2</c:v>
                </c:pt>
                <c:pt idx="69">
                  <c:v>2.0754938079323049E-2</c:v>
                </c:pt>
                <c:pt idx="70">
                  <c:v>2.4715795941040897E-2</c:v>
                </c:pt>
                <c:pt idx="71">
                  <c:v>2.9043606409320022E-2</c:v>
                </c:pt>
                <c:pt idx="72">
                  <c:v>3.2462688025964193E-2</c:v>
                </c:pt>
                <c:pt idx="73">
                  <c:v>3.5326500629237811E-2</c:v>
                </c:pt>
                <c:pt idx="74">
                  <c:v>3.9618029272962429E-2</c:v>
                </c:pt>
                <c:pt idx="75">
                  <c:v>4.4269375864298688E-2</c:v>
                </c:pt>
                <c:pt idx="76">
                  <c:v>4.7916487036947952E-2</c:v>
                </c:pt>
                <c:pt idx="77">
                  <c:v>4.6855110748038831E-2</c:v>
                </c:pt>
                <c:pt idx="78">
                  <c:v>4.527554625014063E-2</c:v>
                </c:pt>
                <c:pt idx="79">
                  <c:v>4.3578206278885423E-2</c:v>
                </c:pt>
                <c:pt idx="80">
                  <c:v>4.2257864796864553E-2</c:v>
                </c:pt>
                <c:pt idx="81">
                  <c:v>3.8653438741890422E-2</c:v>
                </c:pt>
                <c:pt idx="82">
                  <c:v>3.3275696456176007E-2</c:v>
                </c:pt>
                <c:pt idx="83">
                  <c:v>2.7478833445975015E-2</c:v>
                </c:pt>
                <c:pt idx="84">
                  <c:v>2.295646360609549E-2</c:v>
                </c:pt>
                <c:pt idx="85">
                  <c:v>2.3878556276811569E-2</c:v>
                </c:pt>
                <c:pt idx="86">
                  <c:v>2.5266262072333623E-2</c:v>
                </c:pt>
                <c:pt idx="87">
                  <c:v>2.6778388949505905E-2</c:v>
                </c:pt>
                <c:pt idx="88">
                  <c:v>2.7969961075190897E-2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13C-4E5E-B5F3-031966C02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9001504"/>
        <c:axId val="-2058999456"/>
      </c:lineChart>
      <c:catAx>
        <c:axId val="-205900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65000"/>
              </a:schemeClr>
            </a:solidFill>
          </a:ln>
        </c:spPr>
        <c:txPr>
          <a:bodyPr rot="-5400000" vert="horz"/>
          <a:lstStyle/>
          <a:p>
            <a:pPr>
              <a:defRPr sz="1200" b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-2058999456"/>
        <c:crosses val="autoZero"/>
        <c:auto val="0"/>
        <c:lblAlgn val="ctr"/>
        <c:lblOffset val="100"/>
        <c:tickLblSkip val="4"/>
        <c:noMultiLvlLbl val="0"/>
      </c:catAx>
      <c:valAx>
        <c:axId val="-20589994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400" b="0"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-2059001504"/>
        <c:crosses val="autoZero"/>
        <c:crossBetween val="between"/>
      </c:valAx>
      <c:valAx>
        <c:axId val="643461112"/>
        <c:scaling>
          <c:orientation val="minMax"/>
          <c:max val="1"/>
          <c:min val="0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643462096"/>
        <c:crosses val="max"/>
        <c:crossBetween val="between"/>
      </c:valAx>
      <c:catAx>
        <c:axId val="643462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434611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9025420340162667E-2"/>
          <c:y val="0.94455481526347673"/>
          <c:w val="0.58697664164474628"/>
          <c:h val="5.5445203035421178E-2"/>
        </c:manualLayout>
      </c:layout>
      <c:overlay val="0"/>
      <c:txPr>
        <a:bodyPr/>
        <a:lstStyle/>
        <a:p>
          <a:pPr>
            <a:defRPr sz="1400">
              <a:solidFill>
                <a:schemeClr val="tx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0.07571</cdr:x>
      <cdr:y>0.93274</cdr:y>
    </cdr:from>
    <cdr:to>
      <cdr:x>0.18682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047" y="4226859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0.78466</cdr:x>
      <cdr:y>0.12651</cdr:y>
    </cdr:from>
    <cdr:to>
      <cdr:x>0.9123</cdr:x>
      <cdr:y>0.22168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337B66D-EF07-4E08-B0C5-ED7CD2D1FC61}"/>
            </a:ext>
          </a:extLst>
        </cdr:cNvPr>
        <cdr:cNvSpPr txBox="1"/>
      </cdr:nvSpPr>
      <cdr:spPr>
        <a:xfrm xmlns:a="http://schemas.openxmlformats.org/drawingml/2006/main">
          <a:off x="9075737" y="531812"/>
          <a:ext cx="147637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0.7723</cdr:x>
      <cdr:y>0.12198</cdr:y>
    </cdr:from>
    <cdr:to>
      <cdr:x>0.9123</cdr:x>
      <cdr:y>0.22394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098D896-08DA-46A2-B59E-4640C4452FB8}"/>
            </a:ext>
          </a:extLst>
        </cdr:cNvPr>
        <cdr:cNvSpPr txBox="1"/>
      </cdr:nvSpPr>
      <cdr:spPr>
        <a:xfrm xmlns:a="http://schemas.openxmlformats.org/drawingml/2006/main">
          <a:off x="8932862" y="512762"/>
          <a:ext cx="16192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ρ</a:t>
          </a:r>
          <a:r>
            <a:rPr lang="en-US" sz="1600" b="1" dirty="0"/>
            <a:t> = 0.83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0.07571</cdr:x>
      <cdr:y>0.93274</cdr:y>
    </cdr:from>
    <cdr:to>
      <cdr:x>0.18682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047" y="4226859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0.78466</cdr:x>
      <cdr:y>0.12651</cdr:y>
    </cdr:from>
    <cdr:to>
      <cdr:x>0.9123</cdr:x>
      <cdr:y>0.22168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337B66D-EF07-4E08-B0C5-ED7CD2D1FC61}"/>
            </a:ext>
          </a:extLst>
        </cdr:cNvPr>
        <cdr:cNvSpPr txBox="1"/>
      </cdr:nvSpPr>
      <cdr:spPr>
        <a:xfrm xmlns:a="http://schemas.openxmlformats.org/drawingml/2006/main">
          <a:off x="9075737" y="531812"/>
          <a:ext cx="1476375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0.7723</cdr:x>
      <cdr:y>0.12198</cdr:y>
    </cdr:from>
    <cdr:to>
      <cdr:x>0.9123</cdr:x>
      <cdr:y>0.22394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098D896-08DA-46A2-B59E-4640C4452FB8}"/>
            </a:ext>
          </a:extLst>
        </cdr:cNvPr>
        <cdr:cNvSpPr txBox="1"/>
      </cdr:nvSpPr>
      <cdr:spPr>
        <a:xfrm xmlns:a="http://schemas.openxmlformats.org/drawingml/2006/main">
          <a:off x="8932862" y="512762"/>
          <a:ext cx="16192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l-GR" sz="1600" b="1" dirty="0"/>
            <a:t>ρ</a:t>
          </a:r>
          <a:r>
            <a:rPr lang="en-US" sz="1600" b="1" dirty="0"/>
            <a:t> = 0.70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9241D0-1FBC-4907-977C-2CFF4BEA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158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2059D3-0A72-4557-B645-7EE4A146AB21}"/>
              </a:ext>
            </a:extLst>
          </p:cNvPr>
          <p:cNvSpPr/>
          <p:nvPr/>
        </p:nvSpPr>
        <p:spPr>
          <a:xfrm>
            <a:off x="-1" y="0"/>
            <a:ext cx="12191999" cy="5603128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352401B-C93F-4060-9522-E7F384FB6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703" y="5695203"/>
            <a:ext cx="3593375" cy="1058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9" y="1160342"/>
            <a:ext cx="9144000" cy="160423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9AA75-54A8-46AA-9B20-0E97BF7CE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69" y="2856655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EA37A3-48D6-4A57-94EC-5DF2E598F733}"/>
              </a:ext>
            </a:extLst>
          </p:cNvPr>
          <p:cNvSpPr/>
          <p:nvPr/>
        </p:nvSpPr>
        <p:spPr>
          <a:xfrm>
            <a:off x="0" y="5459896"/>
            <a:ext cx="12192000" cy="143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81079-5AA8-4DE2-91CD-5627232EE7DD}"/>
              </a:ext>
            </a:extLst>
          </p:cNvPr>
          <p:cNvSpPr txBox="1">
            <a:spLocks/>
          </p:cNvSpPr>
          <p:nvPr/>
        </p:nvSpPr>
        <p:spPr>
          <a:xfrm>
            <a:off x="477169" y="6375575"/>
            <a:ext cx="7029100" cy="33601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© PRESIDENT AND FELLOWS OF HARVARD COLLEGE</a:t>
            </a:r>
          </a:p>
        </p:txBody>
      </p:sp>
    </p:spTree>
    <p:extLst>
      <p:ext uri="{BB962C8B-B14F-4D97-AF65-F5344CB8AC3E}">
        <p14:creationId xmlns:p14="http://schemas.microsoft.com/office/powerpoint/2010/main" val="224746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1784-B986-4B4E-B371-3E394698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813810"/>
            <a:ext cx="5583110" cy="3963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8F56CC-0B5B-4096-93F8-59E4C49B17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497" y="1814513"/>
            <a:ext cx="2697480" cy="20676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45095E1-4997-493B-AF7D-52569BF2A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7254" y="1813809"/>
            <a:ext cx="2697480" cy="20676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C16DB386-C170-4987-8892-EE1429EBA4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1497" y="4079042"/>
            <a:ext cx="2697480" cy="20676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296044-48B0-4A64-BBCD-3F1CD0AC0F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37254" y="4078338"/>
            <a:ext cx="2697480" cy="206762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CDBCDD6-797E-45DB-ACC0-564ABB16C2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7855" y="5927834"/>
            <a:ext cx="5828145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38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Photo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D03D30-5028-4EBD-AD71-A38E5D97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8289" y="1814513"/>
            <a:ext cx="3252425" cy="188570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84977" y="3891207"/>
            <a:ext cx="8145684" cy="1885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C4E004-BD0E-44D9-AA14-35B709D6E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07BB67D-DEFF-4B72-AA52-18BFBE5B79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8289" y="3891207"/>
            <a:ext cx="3252425" cy="188570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EBAD-6AB3-40EB-B022-E42BCA95EE2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684977" y="1814513"/>
            <a:ext cx="8145684" cy="1885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0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Photo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D03D30-5028-4EBD-AD71-A38E5D97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78236" y="1814513"/>
            <a:ext cx="3252425" cy="188570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7856" y="3891207"/>
            <a:ext cx="8145684" cy="1885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C4E004-BD0E-44D9-AA14-35B709D6E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07BB67D-DEFF-4B72-AA52-18BFBE5B79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8236" y="3891207"/>
            <a:ext cx="3252425" cy="188570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DC4EBAD-6AB3-40EB-B022-E42BCA95EE2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67856" y="1814513"/>
            <a:ext cx="8145684" cy="18857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2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F3055A2C-8277-4488-B37E-F78097B65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43230"/>
            <a:ext cx="5972175" cy="32161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FA131B00-87C6-40B8-9DCE-9557AE3916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43231"/>
            <a:ext cx="3759200" cy="197131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1C248-FF21-4D6A-A781-471EE2CA2D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979024" y="143231"/>
            <a:ext cx="2212976" cy="197131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0518E55D-652C-4347-A1DB-F7EB0A6803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3471861"/>
            <a:ext cx="3708401" cy="338613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699B992D-E681-45B5-B04D-F5D30582B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32225" y="3471861"/>
            <a:ext cx="2139949" cy="19002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DA04CDE-EDF5-44D4-B5E5-CCF0EDC6E4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832225" y="5484613"/>
            <a:ext cx="2139949" cy="13733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2692513D-6917-4F27-9DAC-67B5101F3E8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2226039"/>
            <a:ext cx="6096000" cy="463196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AF2F04D-CE50-42FA-9B39-08369465246C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9258DD-0A3A-4207-AD6B-320BD804B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A0EEC95-AF1F-4444-AA02-EF97927CD72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268288" y="1264829"/>
            <a:ext cx="11566446" cy="445733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2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73A86C5-7298-46F0-A7A9-C08DE1ED1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15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8838C7E-03D0-41FF-9E0C-0389EA5645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92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5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B86CF7-6BE0-452A-AF61-0EF23266E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F684C0-B595-4194-92A5-01E2F0F0C8A9}"/>
              </a:ext>
            </a:extLst>
          </p:cNvPr>
          <p:cNvSpPr/>
          <p:nvPr/>
        </p:nvSpPr>
        <p:spPr>
          <a:xfrm>
            <a:off x="-9526" y="0"/>
            <a:ext cx="12201526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BDB38-1EA1-49C8-AF20-E09C51BD91E1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9" y="2511463"/>
            <a:ext cx="9144000" cy="1604238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88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903FF5-D0A8-4690-B5C8-0822D3589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E6A5D-0695-4EA4-B5B7-A5DC8CD180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3B9DDF-8974-4BE6-BFAC-8DB63D751B72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9" y="2511463"/>
            <a:ext cx="9144000" cy="1604238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F231B57-2190-468C-B3D7-9D19210F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232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7839F2-D2FF-4CB5-8958-E74E86E21BCC}"/>
              </a:ext>
            </a:extLst>
          </p:cNvPr>
          <p:cNvSpPr/>
          <p:nvPr/>
        </p:nvSpPr>
        <p:spPr>
          <a:xfrm>
            <a:off x="0" y="0"/>
            <a:ext cx="12192000" cy="5603128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F2E67-A034-4F46-81AE-3AC95ECA461F}"/>
              </a:ext>
            </a:extLst>
          </p:cNvPr>
          <p:cNvSpPr/>
          <p:nvPr/>
        </p:nvSpPr>
        <p:spPr>
          <a:xfrm>
            <a:off x="0" y="5459896"/>
            <a:ext cx="12192000" cy="1432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352401B-C93F-4060-9522-E7F384FB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3703" y="5695203"/>
            <a:ext cx="3593375" cy="1058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9" y="1160342"/>
            <a:ext cx="9144000" cy="160423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9AA75-54A8-46AA-9B20-0E97BF7CE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69" y="2856655"/>
            <a:ext cx="9144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3281079-5AA8-4DE2-91CD-5627232EE7DD}"/>
              </a:ext>
            </a:extLst>
          </p:cNvPr>
          <p:cNvSpPr txBox="1">
            <a:spLocks/>
          </p:cNvSpPr>
          <p:nvPr/>
        </p:nvSpPr>
        <p:spPr>
          <a:xfrm>
            <a:off x="477169" y="6375575"/>
            <a:ext cx="7029100" cy="33601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tx1"/>
                </a:solidFill>
              </a:rPr>
              <a:t>© PRESIDENT AND FELLOWS OF HARVARD COLLEGE</a:t>
            </a:r>
          </a:p>
        </p:txBody>
      </p:sp>
    </p:spTree>
    <p:extLst>
      <p:ext uri="{BB962C8B-B14F-4D97-AF65-F5344CB8AC3E}">
        <p14:creationId xmlns:p14="http://schemas.microsoft.com/office/powerpoint/2010/main" val="334879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E03F79-B4F4-46CE-A17D-57A9863DC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037D93-D49F-4346-A429-987F7E2732FE}"/>
              </a:ext>
            </a:extLst>
          </p:cNvPr>
          <p:cNvSpPr/>
          <p:nvPr/>
        </p:nvSpPr>
        <p:spPr>
          <a:xfrm>
            <a:off x="0" y="2311"/>
            <a:ext cx="12192000" cy="685800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C3A02-ECDF-427B-8EF0-0A01EB236012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169" y="2511463"/>
            <a:ext cx="9144000" cy="1604238"/>
          </a:xfrm>
        </p:spPr>
        <p:txBody>
          <a:bodyPr anchor="ctr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E07EA4-222B-41F1-AE33-0C82959F4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BDB8A-48C0-4B76-A4D5-6C6776DA4220}"/>
              </a:ext>
            </a:extLst>
          </p:cNvPr>
          <p:cNvSpPr/>
          <p:nvPr/>
        </p:nvSpPr>
        <p:spPr>
          <a:xfrm>
            <a:off x="1201002" y="0"/>
            <a:ext cx="7233313" cy="685800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952E23-A787-4B65-947B-66DAC15D1D66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740F33-E2A3-4498-AECA-3F7D9FFC14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9031" y="2595621"/>
            <a:ext cx="5056123" cy="1604238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5387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267D1E-C375-4B98-9A55-FC33A0A1BF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9365FF-E723-456C-A8BD-969133C43461}"/>
              </a:ext>
            </a:extLst>
          </p:cNvPr>
          <p:cNvSpPr/>
          <p:nvPr/>
        </p:nvSpPr>
        <p:spPr>
          <a:xfrm>
            <a:off x="1201002" y="0"/>
            <a:ext cx="7233313" cy="6858000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9393E7-9860-49B1-A6DF-4752C01FDD39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218BC-4A83-4CC8-8A6B-0D3D62569F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9031" y="2595621"/>
            <a:ext cx="5056123" cy="1604238"/>
          </a:xfrm>
        </p:spPr>
        <p:txBody>
          <a:bodyPr anchor="ctr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789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1784-B986-4B4E-B371-3E394698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573968"/>
            <a:ext cx="11566879" cy="4202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E7B1BD-7227-4A76-B396-305DC19FB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28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1784-B986-4B4E-B371-3E394698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5" y="1813810"/>
            <a:ext cx="11566879" cy="39631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8658FD3-F94D-4EEB-AB2D-58BAAFEA5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70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1784-B986-4B4E-B371-3E394698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813810"/>
            <a:ext cx="5583110" cy="3963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7551" y="1813810"/>
            <a:ext cx="5583110" cy="3963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BDCDF1-802D-4ACB-AF27-E63646F338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52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A05D6D-17D1-4016-A7B9-1EC37B465FDC}"/>
              </a:ext>
            </a:extLst>
          </p:cNvPr>
          <p:cNvSpPr/>
          <p:nvPr/>
        </p:nvSpPr>
        <p:spPr>
          <a:xfrm>
            <a:off x="6186790" y="1820115"/>
            <a:ext cx="5643871" cy="4107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67367" y="1964799"/>
            <a:ext cx="5273892" cy="38183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A556502-FC5E-49E4-97FA-FF65BDC55EA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67856" y="1814513"/>
            <a:ext cx="5583159" cy="3983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0DB3882-03E3-49AF-8DE2-20C2B1C2E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27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A05D6D-17D1-4016-A7B9-1EC37B465FDC}"/>
              </a:ext>
            </a:extLst>
          </p:cNvPr>
          <p:cNvSpPr/>
          <p:nvPr/>
        </p:nvSpPr>
        <p:spPr>
          <a:xfrm>
            <a:off x="267856" y="1820115"/>
            <a:ext cx="5643871" cy="4107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8433" y="1979287"/>
            <a:ext cx="5273892" cy="3809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94A7E42-39BE-4B25-9A5E-29B8CF58445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51575" y="1814514"/>
            <a:ext cx="5583159" cy="3974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3590D43-2187-49C4-B874-BDAE99171C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24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D03D30-5028-4EBD-AD71-A38E5D9761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8288" y="1814513"/>
            <a:ext cx="5583237" cy="39624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7EA90F-B53C-43B5-B4EE-A433E40C021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47551" y="1813810"/>
            <a:ext cx="5583110" cy="3963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DC4E004-BD0E-44D9-AA14-35B709D6E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91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ADE3-420D-4FAF-A0A3-EB8463A1C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89130"/>
            <a:ext cx="11566879" cy="68418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1784-B986-4B4E-B371-3E394698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856" y="1813809"/>
            <a:ext cx="5583110" cy="396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A4814D-52BE-418C-9DA8-963592A067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7856" y="1110844"/>
            <a:ext cx="11566878" cy="388938"/>
          </a:xfrm>
        </p:spPr>
        <p:txBody>
          <a:bodyPr/>
          <a:lstStyle>
            <a:lvl1pPr marL="0" indent="0">
              <a:buNone/>
              <a:defRPr sz="200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8F56CC-0B5B-4096-93F8-59E4C49B17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51497" y="1814514"/>
            <a:ext cx="5583237" cy="3962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F62F1BC-596A-4970-A464-F121CA07CC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7855" y="5927834"/>
            <a:ext cx="10742349" cy="533511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98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DA439-8CCF-4706-AF2D-0992A957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5" y="365125"/>
            <a:ext cx="11566879" cy="890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4D474-EE8A-461A-9AB7-55B5ECED6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5" y="1573967"/>
            <a:ext cx="11566879" cy="4602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3">
            <a:extLst>
              <a:ext uri="{FF2B5EF4-FFF2-40B4-BE49-F238E27FC236}">
                <a16:creationId xmlns:a16="http://schemas.microsoft.com/office/drawing/2014/main" id="{B45A0C0B-5061-44F0-9DF7-68A48424364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r="53181"/>
          <a:stretch/>
        </p:blipFill>
        <p:spPr>
          <a:xfrm>
            <a:off x="11214593" y="6286770"/>
            <a:ext cx="709552" cy="446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10AEDF-7199-4708-B0E3-3F0FF713621B}"/>
              </a:ext>
            </a:extLst>
          </p:cNvPr>
          <p:cNvSpPr txBox="1">
            <a:spLocks/>
          </p:cNvSpPr>
          <p:nvPr/>
        </p:nvSpPr>
        <p:spPr>
          <a:xfrm>
            <a:off x="267855" y="6522399"/>
            <a:ext cx="7238414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C82F91-F81D-4959-920B-70F5CC1C31F0}" type="slidenum">
              <a:rPr lang="en-US" sz="1100" smtClean="0">
                <a:solidFill>
                  <a:schemeClr val="bg1">
                    <a:lumMod val="65000"/>
                  </a:schemeClr>
                </a:solidFill>
              </a:rPr>
              <a:t>‹#›</a:t>
            </a:fld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 | © PRESIDENT AND FELLOWS OF HARVARD COLLEGE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27D04A-30E1-4CFD-8479-F2977C80A955}"/>
              </a:ext>
            </a:extLst>
          </p:cNvPr>
          <p:cNvSpPr/>
          <p:nvPr/>
        </p:nvSpPr>
        <p:spPr>
          <a:xfrm>
            <a:off x="7702093" y="6483034"/>
            <a:ext cx="3568606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Joint Center for Housing Studies of Harvard University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2CD51E-F829-4B2B-8FC9-A27B4EE9D21D}"/>
              </a:ext>
            </a:extLst>
          </p:cNvPr>
          <p:cNvSpPr/>
          <p:nvPr/>
        </p:nvSpPr>
        <p:spPr>
          <a:xfrm>
            <a:off x="0" y="0"/>
            <a:ext cx="12192000" cy="143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4" r:id="rId2"/>
    <p:sldLayoutId id="2147483669" r:id="rId3"/>
    <p:sldLayoutId id="2147483670" r:id="rId4"/>
    <p:sldLayoutId id="2147483671" r:id="rId5"/>
    <p:sldLayoutId id="2147483678" r:id="rId6"/>
    <p:sldLayoutId id="2147483679" r:id="rId7"/>
    <p:sldLayoutId id="2147483681" r:id="rId8"/>
    <p:sldLayoutId id="2147483680" r:id="rId9"/>
    <p:sldLayoutId id="2147483684" r:id="rId10"/>
    <p:sldLayoutId id="2147483688" r:id="rId11"/>
    <p:sldLayoutId id="2147483689" r:id="rId12"/>
    <p:sldLayoutId id="2147483685" r:id="rId13"/>
    <p:sldLayoutId id="2147483682" r:id="rId14"/>
    <p:sldLayoutId id="2147483673" r:id="rId15"/>
    <p:sldLayoutId id="2147483683" r:id="rId16"/>
    <p:sldLayoutId id="2147483672" r:id="rId17"/>
    <p:sldLayoutId id="2147483675" r:id="rId18"/>
    <p:sldLayoutId id="2147483676" r:id="rId19"/>
    <p:sldLayoutId id="2147483677" r:id="rId20"/>
    <p:sldLayoutId id="2147483686" r:id="rId21"/>
    <p:sldLayoutId id="214748368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806859-0878-4C69-81FA-349F3EC0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LIRA Improvements Model Tracks Benchmark Closely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482333-D65C-473D-AA95-C16012E5D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197000"/>
              </p:ext>
            </p:extLst>
          </p:nvPr>
        </p:nvGraphicFramePr>
        <p:xfrm>
          <a:off x="268288" y="1573213"/>
          <a:ext cx="115665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712CAC-7EAB-4E3E-B066-83E1D627D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Joint Center for Housing Studies and NBER.</a:t>
            </a:r>
          </a:p>
        </p:txBody>
      </p:sp>
    </p:spTree>
    <p:extLst>
      <p:ext uri="{BB962C8B-B14F-4D97-AF65-F5344CB8AC3E}">
        <p14:creationId xmlns:p14="http://schemas.microsoft.com/office/powerpoint/2010/main" val="106142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806859-0878-4C69-81FA-349F3EC0D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LIRA Maintenance Model Tracks Benchmark Closely, But Exaggerates Prior Downturn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5482333-D65C-473D-AA95-C16012E5D0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325067"/>
              </p:ext>
            </p:extLst>
          </p:nvPr>
        </p:nvGraphicFramePr>
        <p:xfrm>
          <a:off x="268288" y="1573213"/>
          <a:ext cx="11566525" cy="420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712CAC-7EAB-4E3E-B066-83E1D627D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Joint Center for Housing Studies and NBER.</a:t>
            </a:r>
          </a:p>
        </p:txBody>
      </p:sp>
    </p:spTree>
    <p:extLst>
      <p:ext uri="{BB962C8B-B14F-4D97-AF65-F5344CB8AC3E}">
        <p14:creationId xmlns:p14="http://schemas.microsoft.com/office/powerpoint/2010/main" val="206976475"/>
      </p:ext>
    </p:extLst>
  </p:cSld>
  <p:clrMapOvr>
    <a:masterClrMapping/>
  </p:clrMapOvr>
</p:sld>
</file>

<file path=ppt/theme/theme1.xml><?xml version="1.0" encoding="utf-8"?>
<a:theme xmlns:a="http://schemas.openxmlformats.org/drawingml/2006/main" name="JCHS 2019">
  <a:themeElements>
    <a:clrScheme name="JCHS">
      <a:dk1>
        <a:srgbClr val="5A5A5A"/>
      </a:dk1>
      <a:lt1>
        <a:srgbClr val="FFFFFF"/>
      </a:lt1>
      <a:dk2>
        <a:srgbClr val="43273A"/>
      </a:dk2>
      <a:lt2>
        <a:srgbClr val="C3C6A6"/>
      </a:lt2>
      <a:accent1>
        <a:srgbClr val="43273A"/>
      </a:accent1>
      <a:accent2>
        <a:srgbClr val="C14D00"/>
      </a:accent2>
      <a:accent3>
        <a:srgbClr val="508DA6"/>
      </a:accent3>
      <a:accent4>
        <a:srgbClr val="998B7D"/>
      </a:accent4>
      <a:accent5>
        <a:srgbClr val="E9C002"/>
      </a:accent5>
      <a:accent6>
        <a:srgbClr val="76AD99"/>
      </a:accent6>
      <a:hlink>
        <a:srgbClr val="508DA6"/>
      </a:hlink>
      <a:folHlink>
        <a:srgbClr val="508D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HS 2019" id="{BA0FDD61-3D2C-4FF8-84A8-3EE0F0B550AA}" vid="{F0995777-661D-4AE4-9E21-190E5AD34053}"/>
    </a:ext>
  </a:extLst>
</a:theme>
</file>

<file path=ppt/theme/themeOverride1.xml><?xml version="1.0" encoding="utf-8"?>
<a:themeOverride xmlns:a="http://schemas.openxmlformats.org/drawingml/2006/main">
  <a:clrScheme name="JCHS">
    <a:dk1>
      <a:srgbClr val="5A5A5A"/>
    </a:dk1>
    <a:lt1>
      <a:srgbClr val="FFFFFF"/>
    </a:lt1>
    <a:dk2>
      <a:srgbClr val="43273A"/>
    </a:dk2>
    <a:lt2>
      <a:srgbClr val="C3C6A6"/>
    </a:lt2>
    <a:accent1>
      <a:srgbClr val="43273A"/>
    </a:accent1>
    <a:accent2>
      <a:srgbClr val="C14D00"/>
    </a:accent2>
    <a:accent3>
      <a:srgbClr val="508DA6"/>
    </a:accent3>
    <a:accent4>
      <a:srgbClr val="998B7D"/>
    </a:accent4>
    <a:accent5>
      <a:srgbClr val="E9C002"/>
    </a:accent5>
    <a:accent6>
      <a:srgbClr val="76AD99"/>
    </a:accent6>
    <a:hlink>
      <a:srgbClr val="508DA6"/>
    </a:hlink>
    <a:folHlink>
      <a:srgbClr val="508DA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JCHS">
    <a:dk1>
      <a:srgbClr val="5A5A5A"/>
    </a:dk1>
    <a:lt1>
      <a:srgbClr val="FFFFFF"/>
    </a:lt1>
    <a:dk2>
      <a:srgbClr val="43273A"/>
    </a:dk2>
    <a:lt2>
      <a:srgbClr val="C3C6A6"/>
    </a:lt2>
    <a:accent1>
      <a:srgbClr val="43273A"/>
    </a:accent1>
    <a:accent2>
      <a:srgbClr val="C14D00"/>
    </a:accent2>
    <a:accent3>
      <a:srgbClr val="508DA6"/>
    </a:accent3>
    <a:accent4>
      <a:srgbClr val="998B7D"/>
    </a:accent4>
    <a:accent5>
      <a:srgbClr val="E9C002"/>
    </a:accent5>
    <a:accent6>
      <a:srgbClr val="76AD99"/>
    </a:accent6>
    <a:hlink>
      <a:srgbClr val="508DA6"/>
    </a:hlink>
    <a:folHlink>
      <a:srgbClr val="508DA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29</TotalTime>
  <Words>61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JCHS 2019</vt:lpstr>
      <vt:lpstr>LIRA Improvements Model Tracks Benchmark Closely</vt:lpstr>
      <vt:lpstr>LIRA Maintenance Model Tracks Benchmark Closely, But Exaggerates Prior Downturn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Will, Abbe H</dc:creator>
  <cp:lastModifiedBy>Donahue, Kerry</cp:lastModifiedBy>
  <cp:revision>6</cp:revision>
  <dcterms:created xsi:type="dcterms:W3CDTF">2019-04-05T18:55:04Z</dcterms:created>
  <dcterms:modified xsi:type="dcterms:W3CDTF">2019-07-18T12:18:35Z</dcterms:modified>
</cp:coreProperties>
</file>