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66"/>
  </p:notesMasterIdLst>
  <p:handoutMasterIdLst>
    <p:handoutMasterId r:id="rId67"/>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4590" autoAdjust="0"/>
  </p:normalViewPr>
  <p:slideViewPr>
    <p:cSldViewPr>
      <p:cViewPr varScale="1">
        <p:scale>
          <a:sx n="88" d="100"/>
          <a:sy n="88" d="100"/>
        </p:scale>
        <p:origin x="96" y="4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3.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1.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2281" b="32723"/>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3096"/>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l="3521" b="3521"/>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3243" b="7133"/>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5717"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813" b="7813"/>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927"/>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642" b="209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10/17/2019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Remodeling Activity Indicator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6.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7.xml><?xml version="1.0" encoding="utf-8"?>
<ds:datastoreItem xmlns:ds="http://schemas.openxmlformats.org/officeDocument/2006/customXml" ds:itemID="{EA94EA12-9A6D-4103-8A6C-829956BB940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Default Theme</Template>
  <TotalTime>7734</TotalTime>
  <Words>2758</Words>
  <Application>Microsoft Office PowerPoint</Application>
  <PresentationFormat>Widescreen</PresentationFormat>
  <Paragraphs>458</Paragraphs>
  <Slides>55</Slides>
  <Notes>37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55</vt:i4>
      </vt:variant>
    </vt:vector>
  </HeadingPairs>
  <TitlesOfParts>
    <vt:vector size="62"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Remodeling Activity Indicator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Donahue, Kerry</cp:lastModifiedBy>
  <cp:revision>440</cp:revision>
  <cp:lastPrinted>2001-07-13T19:47:49Z</cp:lastPrinted>
  <dcterms:created xsi:type="dcterms:W3CDTF">2000-03-09T22:17:52Z</dcterms:created>
  <dcterms:modified xsi:type="dcterms:W3CDTF">2019-10-17T13:42:31Z</dcterms:modified>
</cp:coreProperties>
</file>