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61" r:id="rId3"/>
    <p:sldId id="262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1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63" autoAdjust="0"/>
  </p:normalViewPr>
  <p:slideViewPr>
    <p:cSldViewPr snapToGrid="0" snapToObjects="1">
      <p:cViewPr varScale="1">
        <p:scale>
          <a:sx n="82" d="100"/>
          <a:sy n="82" d="100"/>
        </p:scale>
        <p:origin x="73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1">
                <a:lumMod val="75000"/>
                <a:alpha val="66000"/>
              </a:schemeClr>
            </a:solidFill>
          </c:spPr>
          <c:invertIfNegative val="0"/>
          <c:cat>
            <c:strRef>
              <c:f>Sheet1!$A$2:$A$82</c:f>
              <c:strCache>
                <c:ptCount val="81"/>
                <c:pt idx="0">
                  <c:v>1995:Q4</c:v>
                </c:pt>
                <c:pt idx="1">
                  <c:v>1996:Q1</c:v>
                </c:pt>
                <c:pt idx="2">
                  <c:v>1996:Q2</c:v>
                </c:pt>
                <c:pt idx="3">
                  <c:v>1996:Q3</c:v>
                </c:pt>
                <c:pt idx="4">
                  <c:v>1996:Q4</c:v>
                </c:pt>
                <c:pt idx="5">
                  <c:v>1997:Q1</c:v>
                </c:pt>
                <c:pt idx="6">
                  <c:v>1997:Q2</c:v>
                </c:pt>
                <c:pt idx="7">
                  <c:v>1997:Q3</c:v>
                </c:pt>
                <c:pt idx="8">
                  <c:v>1997:Q4</c:v>
                </c:pt>
                <c:pt idx="9">
                  <c:v>1998:Q1</c:v>
                </c:pt>
                <c:pt idx="10">
                  <c:v>1998:Q2</c:v>
                </c:pt>
                <c:pt idx="11">
                  <c:v>1998:Q3</c:v>
                </c:pt>
                <c:pt idx="12">
                  <c:v>1998:Q4</c:v>
                </c:pt>
                <c:pt idx="13">
                  <c:v>1999:Q1</c:v>
                </c:pt>
                <c:pt idx="14">
                  <c:v>1999:Q2</c:v>
                </c:pt>
                <c:pt idx="15">
                  <c:v>1999:Q3</c:v>
                </c:pt>
                <c:pt idx="16">
                  <c:v>1999:Q4</c:v>
                </c:pt>
                <c:pt idx="17">
                  <c:v>2000:Q1</c:v>
                </c:pt>
                <c:pt idx="18">
                  <c:v>2000:Q2</c:v>
                </c:pt>
                <c:pt idx="19">
                  <c:v>2000:Q3</c:v>
                </c:pt>
                <c:pt idx="20">
                  <c:v>2000:Q4</c:v>
                </c:pt>
                <c:pt idx="21">
                  <c:v>2001:Q1</c:v>
                </c:pt>
                <c:pt idx="22">
                  <c:v>2001:Q2</c:v>
                </c:pt>
                <c:pt idx="23">
                  <c:v>2001:Q3</c:v>
                </c:pt>
                <c:pt idx="24">
                  <c:v>2001:Q4</c:v>
                </c:pt>
                <c:pt idx="25">
                  <c:v>2002:Q1</c:v>
                </c:pt>
                <c:pt idx="26">
                  <c:v>2002:Q2</c:v>
                </c:pt>
                <c:pt idx="27">
                  <c:v>2002:Q3</c:v>
                </c:pt>
                <c:pt idx="28">
                  <c:v>2002:Q4</c:v>
                </c:pt>
                <c:pt idx="29">
                  <c:v>2003:Q1</c:v>
                </c:pt>
                <c:pt idx="30">
                  <c:v>2003:Q2</c:v>
                </c:pt>
                <c:pt idx="31">
                  <c:v>2003:Q3</c:v>
                </c:pt>
                <c:pt idx="32">
                  <c:v>2003:Q4</c:v>
                </c:pt>
                <c:pt idx="33">
                  <c:v>2004:Q1</c:v>
                </c:pt>
                <c:pt idx="34">
                  <c:v>2004:Q2</c:v>
                </c:pt>
                <c:pt idx="35">
                  <c:v>2004:Q3</c:v>
                </c:pt>
                <c:pt idx="36">
                  <c:v>2004:Q4</c:v>
                </c:pt>
                <c:pt idx="37">
                  <c:v>2005:Q1</c:v>
                </c:pt>
                <c:pt idx="38">
                  <c:v>2005:Q2</c:v>
                </c:pt>
                <c:pt idx="39">
                  <c:v>2005:Q3</c:v>
                </c:pt>
                <c:pt idx="40">
                  <c:v>2005:Q4</c:v>
                </c:pt>
                <c:pt idx="41">
                  <c:v>2006:Q1</c:v>
                </c:pt>
                <c:pt idx="42">
                  <c:v>2006:Q2</c:v>
                </c:pt>
                <c:pt idx="43">
                  <c:v>2006:Q3</c:v>
                </c:pt>
                <c:pt idx="44">
                  <c:v>2006:Q4</c:v>
                </c:pt>
                <c:pt idx="45">
                  <c:v>2007:Q1</c:v>
                </c:pt>
                <c:pt idx="46">
                  <c:v>2007:Q2</c:v>
                </c:pt>
                <c:pt idx="47">
                  <c:v>2007:Q3</c:v>
                </c:pt>
                <c:pt idx="48">
                  <c:v>2007:Q4</c:v>
                </c:pt>
                <c:pt idx="49">
                  <c:v>2008:Q1</c:v>
                </c:pt>
                <c:pt idx="50">
                  <c:v>2008:Q2</c:v>
                </c:pt>
                <c:pt idx="51">
                  <c:v>2008:Q3</c:v>
                </c:pt>
                <c:pt idx="52">
                  <c:v>2008:Q4</c:v>
                </c:pt>
                <c:pt idx="53">
                  <c:v>2009:Q1</c:v>
                </c:pt>
                <c:pt idx="54">
                  <c:v>2009:Q2</c:v>
                </c:pt>
                <c:pt idx="55">
                  <c:v>2009:Q3</c:v>
                </c:pt>
                <c:pt idx="56">
                  <c:v>2009:Q4</c:v>
                </c:pt>
                <c:pt idx="57">
                  <c:v>2010:Q1</c:v>
                </c:pt>
                <c:pt idx="58">
                  <c:v>2010:Q2</c:v>
                </c:pt>
                <c:pt idx="59">
                  <c:v>2010:Q3</c:v>
                </c:pt>
                <c:pt idx="60">
                  <c:v>2010:Q4</c:v>
                </c:pt>
                <c:pt idx="61">
                  <c:v>2011:Q1</c:v>
                </c:pt>
                <c:pt idx="62">
                  <c:v>2011:Q2</c:v>
                </c:pt>
                <c:pt idx="63">
                  <c:v>2011:Q3</c:v>
                </c:pt>
                <c:pt idx="64">
                  <c:v>2011:Q4</c:v>
                </c:pt>
                <c:pt idx="65">
                  <c:v>2012:Q1</c:v>
                </c:pt>
                <c:pt idx="66">
                  <c:v>2012:Q2</c:v>
                </c:pt>
                <c:pt idx="67">
                  <c:v>2012:Q3</c:v>
                </c:pt>
                <c:pt idx="68">
                  <c:v>2012:Q4</c:v>
                </c:pt>
                <c:pt idx="69">
                  <c:v>2013:Q1</c:v>
                </c:pt>
                <c:pt idx="70">
                  <c:v>2013:Q2</c:v>
                </c:pt>
                <c:pt idx="71">
                  <c:v>2013:Q3</c:v>
                </c:pt>
                <c:pt idx="72">
                  <c:v>2013:Q4</c:v>
                </c:pt>
                <c:pt idx="73">
                  <c:v>2014:Q1</c:v>
                </c:pt>
                <c:pt idx="74">
                  <c:v>2014:Q2</c:v>
                </c:pt>
                <c:pt idx="75">
                  <c:v>2014:Q3</c:v>
                </c:pt>
                <c:pt idx="76">
                  <c:v>2014:Q4</c:v>
                </c:pt>
                <c:pt idx="77">
                  <c:v>2015:Q1</c:v>
                </c:pt>
                <c:pt idx="78">
                  <c:v>2015:Q2</c:v>
                </c:pt>
                <c:pt idx="79">
                  <c:v>2015:Q3</c:v>
                </c:pt>
                <c:pt idx="80">
                  <c:v>2015:Q4</c:v>
                </c:pt>
              </c:strCache>
            </c:strRef>
          </c:cat>
          <c:val>
            <c:numRef>
              <c:f>Sheet1!$D$2:$D$82</c:f>
              <c:numCache>
                <c:formatCode>General</c:formatCode>
                <c:ptCount val="81"/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47736976"/>
        <c:axId val="16037794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Improvements LIRA</c:v>
                </c:pt>
              </c:strCache>
            </c:strRef>
          </c:tx>
          <c:marker>
            <c:symbol val="x"/>
            <c:size val="4"/>
          </c:marker>
          <c:cat>
            <c:strRef>
              <c:f>Sheet1!$A$2:$A$82</c:f>
              <c:strCache>
                <c:ptCount val="81"/>
                <c:pt idx="0">
                  <c:v>1995:Q4</c:v>
                </c:pt>
                <c:pt idx="1">
                  <c:v>1996:Q1</c:v>
                </c:pt>
                <c:pt idx="2">
                  <c:v>1996:Q2</c:v>
                </c:pt>
                <c:pt idx="3">
                  <c:v>1996:Q3</c:v>
                </c:pt>
                <c:pt idx="4">
                  <c:v>1996:Q4</c:v>
                </c:pt>
                <c:pt idx="5">
                  <c:v>1997:Q1</c:v>
                </c:pt>
                <c:pt idx="6">
                  <c:v>1997:Q2</c:v>
                </c:pt>
                <c:pt idx="7">
                  <c:v>1997:Q3</c:v>
                </c:pt>
                <c:pt idx="8">
                  <c:v>1997:Q4</c:v>
                </c:pt>
                <c:pt idx="9">
                  <c:v>1998:Q1</c:v>
                </c:pt>
                <c:pt idx="10">
                  <c:v>1998:Q2</c:v>
                </c:pt>
                <c:pt idx="11">
                  <c:v>1998:Q3</c:v>
                </c:pt>
                <c:pt idx="12">
                  <c:v>1998:Q4</c:v>
                </c:pt>
                <c:pt idx="13">
                  <c:v>1999:Q1</c:v>
                </c:pt>
                <c:pt idx="14">
                  <c:v>1999:Q2</c:v>
                </c:pt>
                <c:pt idx="15">
                  <c:v>1999:Q3</c:v>
                </c:pt>
                <c:pt idx="16">
                  <c:v>1999:Q4</c:v>
                </c:pt>
                <c:pt idx="17">
                  <c:v>2000:Q1</c:v>
                </c:pt>
                <c:pt idx="18">
                  <c:v>2000:Q2</c:v>
                </c:pt>
                <c:pt idx="19">
                  <c:v>2000:Q3</c:v>
                </c:pt>
                <c:pt idx="20">
                  <c:v>2000:Q4</c:v>
                </c:pt>
                <c:pt idx="21">
                  <c:v>2001:Q1</c:v>
                </c:pt>
                <c:pt idx="22">
                  <c:v>2001:Q2</c:v>
                </c:pt>
                <c:pt idx="23">
                  <c:v>2001:Q3</c:v>
                </c:pt>
                <c:pt idx="24">
                  <c:v>2001:Q4</c:v>
                </c:pt>
                <c:pt idx="25">
                  <c:v>2002:Q1</c:v>
                </c:pt>
                <c:pt idx="26">
                  <c:v>2002:Q2</c:v>
                </c:pt>
                <c:pt idx="27">
                  <c:v>2002:Q3</c:v>
                </c:pt>
                <c:pt idx="28">
                  <c:v>2002:Q4</c:v>
                </c:pt>
                <c:pt idx="29">
                  <c:v>2003:Q1</c:v>
                </c:pt>
                <c:pt idx="30">
                  <c:v>2003:Q2</c:v>
                </c:pt>
                <c:pt idx="31">
                  <c:v>2003:Q3</c:v>
                </c:pt>
                <c:pt idx="32">
                  <c:v>2003:Q4</c:v>
                </c:pt>
                <c:pt idx="33">
                  <c:v>2004:Q1</c:v>
                </c:pt>
                <c:pt idx="34">
                  <c:v>2004:Q2</c:v>
                </c:pt>
                <c:pt idx="35">
                  <c:v>2004:Q3</c:v>
                </c:pt>
                <c:pt idx="36">
                  <c:v>2004:Q4</c:v>
                </c:pt>
                <c:pt idx="37">
                  <c:v>2005:Q1</c:v>
                </c:pt>
                <c:pt idx="38">
                  <c:v>2005:Q2</c:v>
                </c:pt>
                <c:pt idx="39">
                  <c:v>2005:Q3</c:v>
                </c:pt>
                <c:pt idx="40">
                  <c:v>2005:Q4</c:v>
                </c:pt>
                <c:pt idx="41">
                  <c:v>2006:Q1</c:v>
                </c:pt>
                <c:pt idx="42">
                  <c:v>2006:Q2</c:v>
                </c:pt>
                <c:pt idx="43">
                  <c:v>2006:Q3</c:v>
                </c:pt>
                <c:pt idx="44">
                  <c:v>2006:Q4</c:v>
                </c:pt>
                <c:pt idx="45">
                  <c:v>2007:Q1</c:v>
                </c:pt>
                <c:pt idx="46">
                  <c:v>2007:Q2</c:v>
                </c:pt>
                <c:pt idx="47">
                  <c:v>2007:Q3</c:v>
                </c:pt>
                <c:pt idx="48">
                  <c:v>2007:Q4</c:v>
                </c:pt>
                <c:pt idx="49">
                  <c:v>2008:Q1</c:v>
                </c:pt>
                <c:pt idx="50">
                  <c:v>2008:Q2</c:v>
                </c:pt>
                <c:pt idx="51">
                  <c:v>2008:Q3</c:v>
                </c:pt>
                <c:pt idx="52">
                  <c:v>2008:Q4</c:v>
                </c:pt>
                <c:pt idx="53">
                  <c:v>2009:Q1</c:v>
                </c:pt>
                <c:pt idx="54">
                  <c:v>2009:Q2</c:v>
                </c:pt>
                <c:pt idx="55">
                  <c:v>2009:Q3</c:v>
                </c:pt>
                <c:pt idx="56">
                  <c:v>2009:Q4</c:v>
                </c:pt>
                <c:pt idx="57">
                  <c:v>2010:Q1</c:v>
                </c:pt>
                <c:pt idx="58">
                  <c:v>2010:Q2</c:v>
                </c:pt>
                <c:pt idx="59">
                  <c:v>2010:Q3</c:v>
                </c:pt>
                <c:pt idx="60">
                  <c:v>2010:Q4</c:v>
                </c:pt>
                <c:pt idx="61">
                  <c:v>2011:Q1</c:v>
                </c:pt>
                <c:pt idx="62">
                  <c:v>2011:Q2</c:v>
                </c:pt>
                <c:pt idx="63">
                  <c:v>2011:Q3</c:v>
                </c:pt>
                <c:pt idx="64">
                  <c:v>2011:Q4</c:v>
                </c:pt>
                <c:pt idx="65">
                  <c:v>2012:Q1</c:v>
                </c:pt>
                <c:pt idx="66">
                  <c:v>2012:Q2</c:v>
                </c:pt>
                <c:pt idx="67">
                  <c:v>2012:Q3</c:v>
                </c:pt>
                <c:pt idx="68">
                  <c:v>2012:Q4</c:v>
                </c:pt>
                <c:pt idx="69">
                  <c:v>2013:Q1</c:v>
                </c:pt>
                <c:pt idx="70">
                  <c:v>2013:Q2</c:v>
                </c:pt>
                <c:pt idx="71">
                  <c:v>2013:Q3</c:v>
                </c:pt>
                <c:pt idx="72">
                  <c:v>2013:Q4</c:v>
                </c:pt>
                <c:pt idx="73">
                  <c:v>2014:Q1</c:v>
                </c:pt>
                <c:pt idx="74">
                  <c:v>2014:Q2</c:v>
                </c:pt>
                <c:pt idx="75">
                  <c:v>2014:Q3</c:v>
                </c:pt>
                <c:pt idx="76">
                  <c:v>2014:Q4</c:v>
                </c:pt>
                <c:pt idx="77">
                  <c:v>2015:Q1</c:v>
                </c:pt>
                <c:pt idx="78">
                  <c:v>2015:Q2</c:v>
                </c:pt>
                <c:pt idx="79">
                  <c:v>2015:Q3</c:v>
                </c:pt>
                <c:pt idx="80">
                  <c:v>2015:Q4</c:v>
                </c:pt>
              </c:strCache>
            </c:strRef>
          </c:cat>
          <c:val>
            <c:numRef>
              <c:f>Sheet1!$B$2:$B$82</c:f>
              <c:numCache>
                <c:formatCode>General</c:formatCode>
                <c:ptCount val="81"/>
                <c:pt idx="1">
                  <c:v>5.3249261708528062E-2</c:v>
                </c:pt>
                <c:pt idx="2">
                  <c:v>4.1599884733290793E-2</c:v>
                </c:pt>
                <c:pt idx="3">
                  <c:v>4.3391950302706483E-2</c:v>
                </c:pt>
                <c:pt idx="4">
                  <c:v>2.8690700985707585E-2</c:v>
                </c:pt>
                <c:pt idx="5">
                  <c:v>3.9499843216024288E-2</c:v>
                </c:pt>
                <c:pt idx="6">
                  <c:v>6.6578269911744759E-2</c:v>
                </c:pt>
                <c:pt idx="7">
                  <c:v>8.7300112974391553E-2</c:v>
                </c:pt>
                <c:pt idx="8">
                  <c:v>8.836937384993937E-2</c:v>
                </c:pt>
                <c:pt idx="9">
                  <c:v>8.2331384665339069E-2</c:v>
                </c:pt>
                <c:pt idx="10">
                  <c:v>6.879971932569684E-2</c:v>
                </c:pt>
                <c:pt idx="11">
                  <c:v>5.5962625504698105E-2</c:v>
                </c:pt>
                <c:pt idx="12">
                  <c:v>5.4535489292310002E-2</c:v>
                </c:pt>
                <c:pt idx="13">
                  <c:v>5.8220072779858967E-2</c:v>
                </c:pt>
                <c:pt idx="14">
                  <c:v>6.8630113535353088E-2</c:v>
                </c:pt>
                <c:pt idx="15">
                  <c:v>8.2682548023381264E-2</c:v>
                </c:pt>
                <c:pt idx="16">
                  <c:v>9.3331886459954605E-2</c:v>
                </c:pt>
                <c:pt idx="17">
                  <c:v>9.8835056437156954E-2</c:v>
                </c:pt>
                <c:pt idx="18">
                  <c:v>9.8045308409942855E-2</c:v>
                </c:pt>
                <c:pt idx="19">
                  <c:v>9.1950581764365102E-2</c:v>
                </c:pt>
                <c:pt idx="20">
                  <c:v>8.1239226408615695E-2</c:v>
                </c:pt>
                <c:pt idx="21">
                  <c:v>6.4494223072443901E-2</c:v>
                </c:pt>
                <c:pt idx="22">
                  <c:v>5.0044518510597547E-2</c:v>
                </c:pt>
                <c:pt idx="23">
                  <c:v>3.6373688510366486E-2</c:v>
                </c:pt>
                <c:pt idx="24">
                  <c:v>2.5170402696184313E-2</c:v>
                </c:pt>
                <c:pt idx="25">
                  <c:v>2.6344043572133158E-2</c:v>
                </c:pt>
                <c:pt idx="26">
                  <c:v>3.0993182282167409E-2</c:v>
                </c:pt>
                <c:pt idx="27">
                  <c:v>4.0707196412712143E-2</c:v>
                </c:pt>
                <c:pt idx="28">
                  <c:v>5.2111526267823116E-2</c:v>
                </c:pt>
                <c:pt idx="29">
                  <c:v>5.9721139979395765E-2</c:v>
                </c:pt>
                <c:pt idx="30">
                  <c:v>6.4442521034292266E-2</c:v>
                </c:pt>
                <c:pt idx="31">
                  <c:v>6.2484523943536541E-2</c:v>
                </c:pt>
                <c:pt idx="32">
                  <c:v>6.7927004183774509E-2</c:v>
                </c:pt>
                <c:pt idx="33">
                  <c:v>7.6336066032894445E-2</c:v>
                </c:pt>
                <c:pt idx="34">
                  <c:v>8.644978283796978E-2</c:v>
                </c:pt>
                <c:pt idx="35">
                  <c:v>0.1100103400605501</c:v>
                </c:pt>
                <c:pt idx="36">
                  <c:v>0.13029504014325588</c:v>
                </c:pt>
                <c:pt idx="37">
                  <c:v>0.13858775683249935</c:v>
                </c:pt>
                <c:pt idx="38">
                  <c:v>0.14396735675268202</c:v>
                </c:pt>
                <c:pt idx="39">
                  <c:v>0.1411338759635119</c:v>
                </c:pt>
                <c:pt idx="40">
                  <c:v>0.12464145256896764</c:v>
                </c:pt>
                <c:pt idx="41">
                  <c:v>0.12057056037277514</c:v>
                </c:pt>
                <c:pt idx="42">
                  <c:v>0.11730804931273053</c:v>
                </c:pt>
                <c:pt idx="43">
                  <c:v>0.10407566603566121</c:v>
                </c:pt>
                <c:pt idx="44">
                  <c:v>9.3439493212538194E-2</c:v>
                </c:pt>
                <c:pt idx="45">
                  <c:v>6.8389947500686832E-2</c:v>
                </c:pt>
                <c:pt idx="46">
                  <c:v>3.37431361584557E-2</c:v>
                </c:pt>
                <c:pt idx="47">
                  <c:v>3.8559648703806459E-5</c:v>
                </c:pt>
                <c:pt idx="48">
                  <c:v>-2.7508244421647454E-2</c:v>
                </c:pt>
                <c:pt idx="49">
                  <c:v>-5.4118342291439858E-2</c:v>
                </c:pt>
                <c:pt idx="50">
                  <c:v>-7.4524136543894115E-2</c:v>
                </c:pt>
                <c:pt idx="51">
                  <c:v>-9.3625607726882332E-2</c:v>
                </c:pt>
                <c:pt idx="52">
                  <c:v>-0.10537499090172764</c:v>
                </c:pt>
                <c:pt idx="53">
                  <c:v>-0.1237359700757793</c:v>
                </c:pt>
                <c:pt idx="54">
                  <c:v>-0.14286252006088329</c:v>
                </c:pt>
                <c:pt idx="55">
                  <c:v>-0.1547576403870804</c:v>
                </c:pt>
                <c:pt idx="56">
                  <c:v>-0.1636804960471111</c:v>
                </c:pt>
                <c:pt idx="57">
                  <c:v>-0.15132899348889994</c:v>
                </c:pt>
                <c:pt idx="58">
                  <c:v>-0.12534874562008302</c:v>
                </c:pt>
                <c:pt idx="59">
                  <c:v>-8.7507971463882117E-2</c:v>
                </c:pt>
                <c:pt idx="60">
                  <c:v>-4.3208558491943938E-2</c:v>
                </c:pt>
                <c:pt idx="61">
                  <c:v>9.0781293153294751E-3</c:v>
                </c:pt>
                <c:pt idx="62">
                  <c:v>4.8620712303003799E-2</c:v>
                </c:pt>
                <c:pt idx="63">
                  <c:v>6.4691251241761449E-2</c:v>
                </c:pt>
                <c:pt idx="64">
                  <c:v>5.6945074290130071E-2</c:v>
                </c:pt>
                <c:pt idx="65">
                  <c:v>2.4878214206025318E-2</c:v>
                </c:pt>
                <c:pt idx="66">
                  <c:v>1.3920625501646411E-2</c:v>
                </c:pt>
                <c:pt idx="67">
                  <c:v>8.6628725498607562E-3</c:v>
                </c:pt>
                <c:pt idx="68">
                  <c:v>2.0873115408591048E-2</c:v>
                </c:pt>
                <c:pt idx="69">
                  <c:v>4.6350420737629516E-2</c:v>
                </c:pt>
                <c:pt idx="70">
                  <c:v>6.0212766639941684E-2</c:v>
                </c:pt>
                <c:pt idx="71">
                  <c:v>8.5209648680344197E-2</c:v>
                </c:pt>
                <c:pt idx="72">
                  <c:v>9.6038045331923616E-2</c:v>
                </c:pt>
                <c:pt idx="73">
                  <c:v>0.1005192348598769</c:v>
                </c:pt>
                <c:pt idx="74">
                  <c:v>0.10161275216257959</c:v>
                </c:pt>
                <c:pt idx="75">
                  <c:v>9.5785333621350333E-2</c:v>
                </c:pt>
                <c:pt idx="76">
                  <c:v>9.2617423129388365E-2</c:v>
                </c:pt>
                <c:pt idx="77">
                  <c:v>7.7817288316589739E-2</c:v>
                </c:pt>
                <c:pt idx="78">
                  <c:v>6.7885524643439554E-2</c:v>
                </c:pt>
                <c:pt idx="79">
                  <c:v>5.6733396955242155E-2</c:v>
                </c:pt>
                <c:pt idx="80">
                  <c:v>4.4485725103085016E-2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AHS-Based Benchmark</c:v>
                </c:pt>
              </c:strCache>
            </c:strRef>
          </c:tx>
          <c:marker>
            <c:symbol val="square"/>
            <c:size val="4"/>
          </c:marker>
          <c:cat>
            <c:strRef>
              <c:f>Sheet1!$A$2:$A$82</c:f>
              <c:strCache>
                <c:ptCount val="81"/>
                <c:pt idx="0">
                  <c:v>1995:Q4</c:v>
                </c:pt>
                <c:pt idx="1">
                  <c:v>1996:Q1</c:v>
                </c:pt>
                <c:pt idx="2">
                  <c:v>1996:Q2</c:v>
                </c:pt>
                <c:pt idx="3">
                  <c:v>1996:Q3</c:v>
                </c:pt>
                <c:pt idx="4">
                  <c:v>1996:Q4</c:v>
                </c:pt>
                <c:pt idx="5">
                  <c:v>1997:Q1</c:v>
                </c:pt>
                <c:pt idx="6">
                  <c:v>1997:Q2</c:v>
                </c:pt>
                <c:pt idx="7">
                  <c:v>1997:Q3</c:v>
                </c:pt>
                <c:pt idx="8">
                  <c:v>1997:Q4</c:v>
                </c:pt>
                <c:pt idx="9">
                  <c:v>1998:Q1</c:v>
                </c:pt>
                <c:pt idx="10">
                  <c:v>1998:Q2</c:v>
                </c:pt>
                <c:pt idx="11">
                  <c:v>1998:Q3</c:v>
                </c:pt>
                <c:pt idx="12">
                  <c:v>1998:Q4</c:v>
                </c:pt>
                <c:pt idx="13">
                  <c:v>1999:Q1</c:v>
                </c:pt>
                <c:pt idx="14">
                  <c:v>1999:Q2</c:v>
                </c:pt>
                <c:pt idx="15">
                  <c:v>1999:Q3</c:v>
                </c:pt>
                <c:pt idx="16">
                  <c:v>1999:Q4</c:v>
                </c:pt>
                <c:pt idx="17">
                  <c:v>2000:Q1</c:v>
                </c:pt>
                <c:pt idx="18">
                  <c:v>2000:Q2</c:v>
                </c:pt>
                <c:pt idx="19">
                  <c:v>2000:Q3</c:v>
                </c:pt>
                <c:pt idx="20">
                  <c:v>2000:Q4</c:v>
                </c:pt>
                <c:pt idx="21">
                  <c:v>2001:Q1</c:v>
                </c:pt>
                <c:pt idx="22">
                  <c:v>2001:Q2</c:v>
                </c:pt>
                <c:pt idx="23">
                  <c:v>2001:Q3</c:v>
                </c:pt>
                <c:pt idx="24">
                  <c:v>2001:Q4</c:v>
                </c:pt>
                <c:pt idx="25">
                  <c:v>2002:Q1</c:v>
                </c:pt>
                <c:pt idx="26">
                  <c:v>2002:Q2</c:v>
                </c:pt>
                <c:pt idx="27">
                  <c:v>2002:Q3</c:v>
                </c:pt>
                <c:pt idx="28">
                  <c:v>2002:Q4</c:v>
                </c:pt>
                <c:pt idx="29">
                  <c:v>2003:Q1</c:v>
                </c:pt>
                <c:pt idx="30">
                  <c:v>2003:Q2</c:v>
                </c:pt>
                <c:pt idx="31">
                  <c:v>2003:Q3</c:v>
                </c:pt>
                <c:pt idx="32">
                  <c:v>2003:Q4</c:v>
                </c:pt>
                <c:pt idx="33">
                  <c:v>2004:Q1</c:v>
                </c:pt>
                <c:pt idx="34">
                  <c:v>2004:Q2</c:v>
                </c:pt>
                <c:pt idx="35">
                  <c:v>2004:Q3</c:v>
                </c:pt>
                <c:pt idx="36">
                  <c:v>2004:Q4</c:v>
                </c:pt>
                <c:pt idx="37">
                  <c:v>2005:Q1</c:v>
                </c:pt>
                <c:pt idx="38">
                  <c:v>2005:Q2</c:v>
                </c:pt>
                <c:pt idx="39">
                  <c:v>2005:Q3</c:v>
                </c:pt>
                <c:pt idx="40">
                  <c:v>2005:Q4</c:v>
                </c:pt>
                <c:pt idx="41">
                  <c:v>2006:Q1</c:v>
                </c:pt>
                <c:pt idx="42">
                  <c:v>2006:Q2</c:v>
                </c:pt>
                <c:pt idx="43">
                  <c:v>2006:Q3</c:v>
                </c:pt>
                <c:pt idx="44">
                  <c:v>2006:Q4</c:v>
                </c:pt>
                <c:pt idx="45">
                  <c:v>2007:Q1</c:v>
                </c:pt>
                <c:pt idx="46">
                  <c:v>2007:Q2</c:v>
                </c:pt>
                <c:pt idx="47">
                  <c:v>2007:Q3</c:v>
                </c:pt>
                <c:pt idx="48">
                  <c:v>2007:Q4</c:v>
                </c:pt>
                <c:pt idx="49">
                  <c:v>2008:Q1</c:v>
                </c:pt>
                <c:pt idx="50">
                  <c:v>2008:Q2</c:v>
                </c:pt>
                <c:pt idx="51">
                  <c:v>2008:Q3</c:v>
                </c:pt>
                <c:pt idx="52">
                  <c:v>2008:Q4</c:v>
                </c:pt>
                <c:pt idx="53">
                  <c:v>2009:Q1</c:v>
                </c:pt>
                <c:pt idx="54">
                  <c:v>2009:Q2</c:v>
                </c:pt>
                <c:pt idx="55">
                  <c:v>2009:Q3</c:v>
                </c:pt>
                <c:pt idx="56">
                  <c:v>2009:Q4</c:v>
                </c:pt>
                <c:pt idx="57">
                  <c:v>2010:Q1</c:v>
                </c:pt>
                <c:pt idx="58">
                  <c:v>2010:Q2</c:v>
                </c:pt>
                <c:pt idx="59">
                  <c:v>2010:Q3</c:v>
                </c:pt>
                <c:pt idx="60">
                  <c:v>2010:Q4</c:v>
                </c:pt>
                <c:pt idx="61">
                  <c:v>2011:Q1</c:v>
                </c:pt>
                <c:pt idx="62">
                  <c:v>2011:Q2</c:v>
                </c:pt>
                <c:pt idx="63">
                  <c:v>2011:Q3</c:v>
                </c:pt>
                <c:pt idx="64">
                  <c:v>2011:Q4</c:v>
                </c:pt>
                <c:pt idx="65">
                  <c:v>2012:Q1</c:v>
                </c:pt>
                <c:pt idx="66">
                  <c:v>2012:Q2</c:v>
                </c:pt>
                <c:pt idx="67">
                  <c:v>2012:Q3</c:v>
                </c:pt>
                <c:pt idx="68">
                  <c:v>2012:Q4</c:v>
                </c:pt>
                <c:pt idx="69">
                  <c:v>2013:Q1</c:v>
                </c:pt>
                <c:pt idx="70">
                  <c:v>2013:Q2</c:v>
                </c:pt>
                <c:pt idx="71">
                  <c:v>2013:Q3</c:v>
                </c:pt>
                <c:pt idx="72">
                  <c:v>2013:Q4</c:v>
                </c:pt>
                <c:pt idx="73">
                  <c:v>2014:Q1</c:v>
                </c:pt>
                <c:pt idx="74">
                  <c:v>2014:Q2</c:v>
                </c:pt>
                <c:pt idx="75">
                  <c:v>2014:Q3</c:v>
                </c:pt>
                <c:pt idx="76">
                  <c:v>2014:Q4</c:v>
                </c:pt>
                <c:pt idx="77">
                  <c:v>2015:Q1</c:v>
                </c:pt>
                <c:pt idx="78">
                  <c:v>2015:Q2</c:v>
                </c:pt>
                <c:pt idx="79">
                  <c:v>2015:Q3</c:v>
                </c:pt>
                <c:pt idx="80">
                  <c:v>2015:Q4</c:v>
                </c:pt>
              </c:strCache>
            </c:strRef>
          </c:cat>
          <c:val>
            <c:numRef>
              <c:f>Sheet1!$C$2:$C$82</c:f>
              <c:numCache>
                <c:formatCode>General</c:formatCode>
                <c:ptCount val="81"/>
                <c:pt idx="0">
                  <c:v>4.3886335206034133E-2</c:v>
                </c:pt>
                <c:pt idx="1">
                  <c:v>4.5480122405850976E-2</c:v>
                </c:pt>
                <c:pt idx="2">
                  <c:v>4.7701071451755395E-2</c:v>
                </c:pt>
                <c:pt idx="3">
                  <c:v>4.9987539476967546E-2</c:v>
                </c:pt>
                <c:pt idx="4">
                  <c:v>5.1831079921845769E-2</c:v>
                </c:pt>
                <c:pt idx="5">
                  <c:v>5.6951266876757778E-2</c:v>
                </c:pt>
                <c:pt idx="6">
                  <c:v>6.406028961994803E-2</c:v>
                </c:pt>
                <c:pt idx="7">
                  <c:v>7.1347613569857193E-2</c:v>
                </c:pt>
                <c:pt idx="8">
                  <c:v>7.7200188763268285E-2</c:v>
                </c:pt>
                <c:pt idx="9">
                  <c:v>6.6859945693461542E-2</c:v>
                </c:pt>
                <c:pt idx="10">
                  <c:v>5.266823999548409E-2</c:v>
                </c:pt>
                <c:pt idx="11">
                  <c:v>3.8316078060904202E-2</c:v>
                </c:pt>
                <c:pt idx="12">
                  <c:v>2.6930212097156625E-2</c:v>
                </c:pt>
                <c:pt idx="13">
                  <c:v>3.9667155657455044E-2</c:v>
                </c:pt>
                <c:pt idx="14">
                  <c:v>5.7555657647034186E-2</c:v>
                </c:pt>
                <c:pt idx="15">
                  <c:v>7.6143737706511061E-2</c:v>
                </c:pt>
                <c:pt idx="16">
                  <c:v>9.1259632638602595E-2</c:v>
                </c:pt>
                <c:pt idx="17">
                  <c:v>0.10628520240402239</c:v>
                </c:pt>
                <c:pt idx="18">
                  <c:v>0.12677687444085506</c:v>
                </c:pt>
                <c:pt idx="19">
                  <c:v>0.14734818680433293</c:v>
                </c:pt>
                <c:pt idx="20">
                  <c:v>0.16356018219638901</c:v>
                </c:pt>
                <c:pt idx="21">
                  <c:v>0.13817254551984592</c:v>
                </c:pt>
                <c:pt idx="22">
                  <c:v>0.10464058957854183</c:v>
                </c:pt>
                <c:pt idx="23">
                  <c:v>7.2183067679570057E-2</c:v>
                </c:pt>
                <c:pt idx="24">
                  <c:v>4.7412331962215948E-2</c:v>
                </c:pt>
                <c:pt idx="25">
                  <c:v>2.9868775261846503E-2</c:v>
                </c:pt>
                <c:pt idx="26">
                  <c:v>5.4613419690072718E-3</c:v>
                </c:pt>
                <c:pt idx="27">
                  <c:v>-1.9618092788543984E-2</c:v>
                </c:pt>
                <c:pt idx="28">
                  <c:v>-3.9803829550031034E-2</c:v>
                </c:pt>
                <c:pt idx="29">
                  <c:v>-2.043362627384071E-2</c:v>
                </c:pt>
                <c:pt idx="30">
                  <c:v>7.6395110401699107E-3</c:v>
                </c:pt>
                <c:pt idx="31">
                  <c:v>3.7941643067535225E-2</c:v>
                </c:pt>
                <c:pt idx="32">
                  <c:v>6.348073522911446E-2</c:v>
                </c:pt>
                <c:pt idx="33">
                  <c:v>0.11276839268801186</c:v>
                </c:pt>
                <c:pt idx="34">
                  <c:v>0.18083744906788679</c:v>
                </c:pt>
                <c:pt idx="35">
                  <c:v>0.25017889574498153</c:v>
                </c:pt>
                <c:pt idx="36">
                  <c:v>0.30555223685677824</c:v>
                </c:pt>
                <c:pt idx="37">
                  <c:v>0.25579462138298492</c:v>
                </c:pt>
                <c:pt idx="38">
                  <c:v>0.19390602666666412</c:v>
                </c:pt>
                <c:pt idx="39">
                  <c:v>0.13779006531189597</c:v>
                </c:pt>
                <c:pt idx="40">
                  <c:v>9.7258805513016799E-2</c:v>
                </c:pt>
                <c:pt idx="41">
                  <c:v>0.11437025801089185</c:v>
                </c:pt>
                <c:pt idx="42">
                  <c:v>0.13764377659317106</c:v>
                </c:pt>
                <c:pt idx="43">
                  <c:v>0.16093510794577637</c:v>
                </c:pt>
                <c:pt idx="44">
                  <c:v>0.17923965888423155</c:v>
                </c:pt>
                <c:pt idx="45">
                  <c:v>0.12818879325155197</c:v>
                </c:pt>
                <c:pt idx="46">
                  <c:v>6.1218675818802915E-2</c:v>
                </c:pt>
                <c:pt idx="47">
                  <c:v>-3.1144858302352141E-3</c:v>
                </c:pt>
                <c:pt idx="48">
                  <c:v>-5.1890227201368155E-2</c:v>
                </c:pt>
                <c:pt idx="49">
                  <c:v>-5.7400261261427832E-2</c:v>
                </c:pt>
                <c:pt idx="50">
                  <c:v>-6.5432367156882609E-2</c:v>
                </c:pt>
                <c:pt idx="51">
                  <c:v>-7.4164488387678196E-2</c:v>
                </c:pt>
                <c:pt idx="52">
                  <c:v>-8.1574774928121929E-2</c:v>
                </c:pt>
                <c:pt idx="53">
                  <c:v>-9.1300410839043722E-2</c:v>
                </c:pt>
                <c:pt idx="54">
                  <c:v>-0.10568313120068407</c:v>
                </c:pt>
                <c:pt idx="55">
                  <c:v>-0.1216024634896814</c:v>
                </c:pt>
                <c:pt idx="56">
                  <c:v>-0.1353494347769898</c:v>
                </c:pt>
                <c:pt idx="57">
                  <c:v>-0.11009720511873977</c:v>
                </c:pt>
                <c:pt idx="58">
                  <c:v>-7.1746342174357824E-2</c:v>
                </c:pt>
                <c:pt idx="59">
                  <c:v>-2.7833840994415437E-2</c:v>
                </c:pt>
                <c:pt idx="60">
                  <c:v>1.1387383195147871E-2</c:v>
                </c:pt>
                <c:pt idx="61">
                  <c:v>1.5171263421516201E-2</c:v>
                </c:pt>
                <c:pt idx="62">
                  <c:v>2.0524134103905523E-2</c:v>
                </c:pt>
                <c:pt idx="63">
                  <c:v>2.6134637853499232E-2</c:v>
                </c:pt>
                <c:pt idx="64">
                  <c:v>3.0733855532714349E-2</c:v>
                </c:pt>
                <c:pt idx="65">
                  <c:v>2.6696872821214468E-2</c:v>
                </c:pt>
                <c:pt idx="66">
                  <c:v>2.1037080284955323E-2</c:v>
                </c:pt>
                <c:pt idx="67">
                  <c:v>1.5168263045918007E-2</c:v>
                </c:pt>
                <c:pt idx="68">
                  <c:v>1.0404946625930167E-2</c:v>
                </c:pt>
                <c:pt idx="69">
                  <c:v>2.2387991065745627E-2</c:v>
                </c:pt>
                <c:pt idx="70">
                  <c:v>3.9347599433895653E-2</c:v>
                </c:pt>
                <c:pt idx="71">
                  <c:v>5.713326409618591E-2</c:v>
                </c:pt>
                <c:pt idx="72">
                  <c:v>7.172056686046524E-2</c:v>
                </c:pt>
                <c:pt idx="73">
                  <c:v>6.9871771847000552E-2</c:v>
                </c:pt>
                <c:pt idx="74">
                  <c:v>6.7328035726682112E-2</c:v>
                </c:pt>
                <c:pt idx="75">
                  <c:v>6.4748079495531297E-2</c:v>
                </c:pt>
                <c:pt idx="76">
                  <c:v>6.2695989100199911E-2</c:v>
                </c:pt>
                <c:pt idx="77">
                  <c:v>6.0715753591734201E-2</c:v>
                </c:pt>
                <c:pt idx="78">
                  <c:v>5.7979957105663615E-2</c:v>
                </c:pt>
                <c:pt idx="79">
                  <c:v>5.5191853344263686E-2</c:v>
                </c:pt>
                <c:pt idx="80">
                  <c:v>5.2964536724857902E-2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899800"/>
        <c:axId val="160377552"/>
      </c:lineChart>
      <c:catAx>
        <c:axId val="161899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5400000" vert="horz"/>
          <a:lstStyle/>
          <a:p>
            <a:pPr>
              <a:defRPr sz="1000" b="0"/>
            </a:pPr>
            <a:endParaRPr lang="en-US"/>
          </a:p>
        </c:txPr>
        <c:crossAx val="16037755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6037755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US"/>
          </a:p>
        </c:txPr>
        <c:crossAx val="161899800"/>
        <c:crosses val="autoZero"/>
        <c:crossBetween val="between"/>
      </c:valAx>
      <c:valAx>
        <c:axId val="160377944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crossAx val="347736976"/>
        <c:crosses val="max"/>
        <c:crossBetween val="between"/>
        <c:majorUnit val="0.1"/>
        <c:minorUnit val="2.0000000000000032E-2"/>
      </c:valAx>
      <c:catAx>
        <c:axId val="3477369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603779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5.0589457567804023E-2"/>
          <c:y val="0.93223013340809002"/>
          <c:w val="0.92442901234567898"/>
          <c:h val="6.4773181573442154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1">
                <a:lumMod val="75000"/>
                <a:alpha val="66000"/>
              </a:schemeClr>
            </a:solidFill>
          </c:spPr>
          <c:invertIfNegative val="0"/>
          <c:cat>
            <c:strRef>
              <c:f>Sheet1!$A$2:$A$78</c:f>
              <c:strCache>
                <c:ptCount val="77"/>
                <c:pt idx="0">
                  <c:v>1996:Q4</c:v>
                </c:pt>
                <c:pt idx="1">
                  <c:v>1997:Q1</c:v>
                </c:pt>
                <c:pt idx="2">
                  <c:v>1997:Q2</c:v>
                </c:pt>
                <c:pt idx="3">
                  <c:v>1997:Q3</c:v>
                </c:pt>
                <c:pt idx="4">
                  <c:v>1997:Q4</c:v>
                </c:pt>
                <c:pt idx="5">
                  <c:v>1998:Q1</c:v>
                </c:pt>
                <c:pt idx="6">
                  <c:v>1998:Q2</c:v>
                </c:pt>
                <c:pt idx="7">
                  <c:v>1998:Q3</c:v>
                </c:pt>
                <c:pt idx="8">
                  <c:v>1998:Q4</c:v>
                </c:pt>
                <c:pt idx="9">
                  <c:v>1999:Q1</c:v>
                </c:pt>
                <c:pt idx="10">
                  <c:v>1999:Q2</c:v>
                </c:pt>
                <c:pt idx="11">
                  <c:v>1999:Q3</c:v>
                </c:pt>
                <c:pt idx="12">
                  <c:v>1999:Q4</c:v>
                </c:pt>
                <c:pt idx="13">
                  <c:v>2000:Q1</c:v>
                </c:pt>
                <c:pt idx="14">
                  <c:v>2000:Q2</c:v>
                </c:pt>
                <c:pt idx="15">
                  <c:v>2000:Q3</c:v>
                </c:pt>
                <c:pt idx="16">
                  <c:v>2000:Q4</c:v>
                </c:pt>
                <c:pt idx="17">
                  <c:v>2001:Q1</c:v>
                </c:pt>
                <c:pt idx="18">
                  <c:v>2001:Q2</c:v>
                </c:pt>
                <c:pt idx="19">
                  <c:v>2001:Q3</c:v>
                </c:pt>
                <c:pt idx="20">
                  <c:v>2001:Q4</c:v>
                </c:pt>
                <c:pt idx="21">
                  <c:v>2002:Q1</c:v>
                </c:pt>
                <c:pt idx="22">
                  <c:v>2002:Q2</c:v>
                </c:pt>
                <c:pt idx="23">
                  <c:v>2002:Q3</c:v>
                </c:pt>
                <c:pt idx="24">
                  <c:v>2002:Q4</c:v>
                </c:pt>
                <c:pt idx="25">
                  <c:v>2003:Q1</c:v>
                </c:pt>
                <c:pt idx="26">
                  <c:v>2003:Q2</c:v>
                </c:pt>
                <c:pt idx="27">
                  <c:v>2003:Q3</c:v>
                </c:pt>
                <c:pt idx="28">
                  <c:v>2003:Q4</c:v>
                </c:pt>
                <c:pt idx="29">
                  <c:v>2004:Q1</c:v>
                </c:pt>
                <c:pt idx="30">
                  <c:v>2004:Q2</c:v>
                </c:pt>
                <c:pt idx="31">
                  <c:v>2004:Q3</c:v>
                </c:pt>
                <c:pt idx="32">
                  <c:v>2004:Q4</c:v>
                </c:pt>
                <c:pt idx="33">
                  <c:v>2005:Q1</c:v>
                </c:pt>
                <c:pt idx="34">
                  <c:v>2005:Q2</c:v>
                </c:pt>
                <c:pt idx="35">
                  <c:v>2005:Q3</c:v>
                </c:pt>
                <c:pt idx="36">
                  <c:v>2005:Q4</c:v>
                </c:pt>
                <c:pt idx="37">
                  <c:v>2006:Q1</c:v>
                </c:pt>
                <c:pt idx="38">
                  <c:v>2006:Q2</c:v>
                </c:pt>
                <c:pt idx="39">
                  <c:v>2006:Q3</c:v>
                </c:pt>
                <c:pt idx="40">
                  <c:v>2006:Q4</c:v>
                </c:pt>
                <c:pt idx="41">
                  <c:v>2007:Q1</c:v>
                </c:pt>
                <c:pt idx="42">
                  <c:v>2007:Q2</c:v>
                </c:pt>
                <c:pt idx="43">
                  <c:v>2007:Q3</c:v>
                </c:pt>
                <c:pt idx="44">
                  <c:v>2007:Q4</c:v>
                </c:pt>
                <c:pt idx="45">
                  <c:v>2008:Q1</c:v>
                </c:pt>
                <c:pt idx="46">
                  <c:v>2008:Q2</c:v>
                </c:pt>
                <c:pt idx="47">
                  <c:v>2008:Q3</c:v>
                </c:pt>
                <c:pt idx="48">
                  <c:v>2008:Q4</c:v>
                </c:pt>
                <c:pt idx="49">
                  <c:v>2009:Q1</c:v>
                </c:pt>
                <c:pt idx="50">
                  <c:v>2009:Q2</c:v>
                </c:pt>
                <c:pt idx="51">
                  <c:v>2009:Q3</c:v>
                </c:pt>
                <c:pt idx="52">
                  <c:v>2009:Q4</c:v>
                </c:pt>
                <c:pt idx="53">
                  <c:v>2010:Q1</c:v>
                </c:pt>
                <c:pt idx="54">
                  <c:v>2010:Q2</c:v>
                </c:pt>
                <c:pt idx="55">
                  <c:v>2010:Q3</c:v>
                </c:pt>
                <c:pt idx="56">
                  <c:v>2010:Q4</c:v>
                </c:pt>
                <c:pt idx="57">
                  <c:v>2011:Q1</c:v>
                </c:pt>
                <c:pt idx="58">
                  <c:v>2011:Q2</c:v>
                </c:pt>
                <c:pt idx="59">
                  <c:v>2011:Q3</c:v>
                </c:pt>
                <c:pt idx="60">
                  <c:v>2011:Q4</c:v>
                </c:pt>
                <c:pt idx="61">
                  <c:v>2012:Q1</c:v>
                </c:pt>
                <c:pt idx="62">
                  <c:v>2012:Q2</c:v>
                </c:pt>
                <c:pt idx="63">
                  <c:v>2012:Q3</c:v>
                </c:pt>
                <c:pt idx="64">
                  <c:v>2012:Q4</c:v>
                </c:pt>
                <c:pt idx="65">
                  <c:v>2013:Q1</c:v>
                </c:pt>
                <c:pt idx="66">
                  <c:v>2013:Q2</c:v>
                </c:pt>
                <c:pt idx="67">
                  <c:v>2013:Q3</c:v>
                </c:pt>
                <c:pt idx="68">
                  <c:v>2013:Q4</c:v>
                </c:pt>
                <c:pt idx="69">
                  <c:v>2014:Q1</c:v>
                </c:pt>
                <c:pt idx="70">
                  <c:v>2014:Q2</c:v>
                </c:pt>
                <c:pt idx="71">
                  <c:v>2014:Q3</c:v>
                </c:pt>
                <c:pt idx="72">
                  <c:v>2014:Q4</c:v>
                </c:pt>
                <c:pt idx="73">
                  <c:v>2015:Q1</c:v>
                </c:pt>
                <c:pt idx="74">
                  <c:v>2015:Q2</c:v>
                </c:pt>
                <c:pt idx="75">
                  <c:v>2015:Q3</c:v>
                </c:pt>
                <c:pt idx="76">
                  <c:v>2015:Q4</c:v>
                </c:pt>
              </c:strCache>
            </c:strRef>
          </c:cat>
          <c:val>
            <c:numRef>
              <c:f>Sheet1!$D$2:$D$78</c:f>
              <c:numCache>
                <c:formatCode>General</c:formatCode>
                <c:ptCount val="77"/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50327664"/>
        <c:axId val="350327272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Maintenance/Repair LIRA</c:v>
                </c:pt>
              </c:strCache>
            </c:strRef>
          </c:tx>
          <c:marker>
            <c:symbol val="x"/>
            <c:size val="4"/>
          </c:marker>
          <c:cat>
            <c:strRef>
              <c:f>Sheet1!$A$2:$A$78</c:f>
              <c:strCache>
                <c:ptCount val="77"/>
                <c:pt idx="0">
                  <c:v>1996:Q4</c:v>
                </c:pt>
                <c:pt idx="1">
                  <c:v>1997:Q1</c:v>
                </c:pt>
                <c:pt idx="2">
                  <c:v>1997:Q2</c:v>
                </c:pt>
                <c:pt idx="3">
                  <c:v>1997:Q3</c:v>
                </c:pt>
                <c:pt idx="4">
                  <c:v>1997:Q4</c:v>
                </c:pt>
                <c:pt idx="5">
                  <c:v>1998:Q1</c:v>
                </c:pt>
                <c:pt idx="6">
                  <c:v>1998:Q2</c:v>
                </c:pt>
                <c:pt idx="7">
                  <c:v>1998:Q3</c:v>
                </c:pt>
                <c:pt idx="8">
                  <c:v>1998:Q4</c:v>
                </c:pt>
                <c:pt idx="9">
                  <c:v>1999:Q1</c:v>
                </c:pt>
                <c:pt idx="10">
                  <c:v>1999:Q2</c:v>
                </c:pt>
                <c:pt idx="11">
                  <c:v>1999:Q3</c:v>
                </c:pt>
                <c:pt idx="12">
                  <c:v>1999:Q4</c:v>
                </c:pt>
                <c:pt idx="13">
                  <c:v>2000:Q1</c:v>
                </c:pt>
                <c:pt idx="14">
                  <c:v>2000:Q2</c:v>
                </c:pt>
                <c:pt idx="15">
                  <c:v>2000:Q3</c:v>
                </c:pt>
                <c:pt idx="16">
                  <c:v>2000:Q4</c:v>
                </c:pt>
                <c:pt idx="17">
                  <c:v>2001:Q1</c:v>
                </c:pt>
                <c:pt idx="18">
                  <c:v>2001:Q2</c:v>
                </c:pt>
                <c:pt idx="19">
                  <c:v>2001:Q3</c:v>
                </c:pt>
                <c:pt idx="20">
                  <c:v>2001:Q4</c:v>
                </c:pt>
                <c:pt idx="21">
                  <c:v>2002:Q1</c:v>
                </c:pt>
                <c:pt idx="22">
                  <c:v>2002:Q2</c:v>
                </c:pt>
                <c:pt idx="23">
                  <c:v>2002:Q3</c:v>
                </c:pt>
                <c:pt idx="24">
                  <c:v>2002:Q4</c:v>
                </c:pt>
                <c:pt idx="25">
                  <c:v>2003:Q1</c:v>
                </c:pt>
                <c:pt idx="26">
                  <c:v>2003:Q2</c:v>
                </c:pt>
                <c:pt idx="27">
                  <c:v>2003:Q3</c:v>
                </c:pt>
                <c:pt idx="28">
                  <c:v>2003:Q4</c:v>
                </c:pt>
                <c:pt idx="29">
                  <c:v>2004:Q1</c:v>
                </c:pt>
                <c:pt idx="30">
                  <c:v>2004:Q2</c:v>
                </c:pt>
                <c:pt idx="31">
                  <c:v>2004:Q3</c:v>
                </c:pt>
                <c:pt idx="32">
                  <c:v>2004:Q4</c:v>
                </c:pt>
                <c:pt idx="33">
                  <c:v>2005:Q1</c:v>
                </c:pt>
                <c:pt idx="34">
                  <c:v>2005:Q2</c:v>
                </c:pt>
                <c:pt idx="35">
                  <c:v>2005:Q3</c:v>
                </c:pt>
                <c:pt idx="36">
                  <c:v>2005:Q4</c:v>
                </c:pt>
                <c:pt idx="37">
                  <c:v>2006:Q1</c:v>
                </c:pt>
                <c:pt idx="38">
                  <c:v>2006:Q2</c:v>
                </c:pt>
                <c:pt idx="39">
                  <c:v>2006:Q3</c:v>
                </c:pt>
                <c:pt idx="40">
                  <c:v>2006:Q4</c:v>
                </c:pt>
                <c:pt idx="41">
                  <c:v>2007:Q1</c:v>
                </c:pt>
                <c:pt idx="42">
                  <c:v>2007:Q2</c:v>
                </c:pt>
                <c:pt idx="43">
                  <c:v>2007:Q3</c:v>
                </c:pt>
                <c:pt idx="44">
                  <c:v>2007:Q4</c:v>
                </c:pt>
                <c:pt idx="45">
                  <c:v>2008:Q1</c:v>
                </c:pt>
                <c:pt idx="46">
                  <c:v>2008:Q2</c:v>
                </c:pt>
                <c:pt idx="47">
                  <c:v>2008:Q3</c:v>
                </c:pt>
                <c:pt idx="48">
                  <c:v>2008:Q4</c:v>
                </c:pt>
                <c:pt idx="49">
                  <c:v>2009:Q1</c:v>
                </c:pt>
                <c:pt idx="50">
                  <c:v>2009:Q2</c:v>
                </c:pt>
                <c:pt idx="51">
                  <c:v>2009:Q3</c:v>
                </c:pt>
                <c:pt idx="52">
                  <c:v>2009:Q4</c:v>
                </c:pt>
                <c:pt idx="53">
                  <c:v>2010:Q1</c:v>
                </c:pt>
                <c:pt idx="54">
                  <c:v>2010:Q2</c:v>
                </c:pt>
                <c:pt idx="55">
                  <c:v>2010:Q3</c:v>
                </c:pt>
                <c:pt idx="56">
                  <c:v>2010:Q4</c:v>
                </c:pt>
                <c:pt idx="57">
                  <c:v>2011:Q1</c:v>
                </c:pt>
                <c:pt idx="58">
                  <c:v>2011:Q2</c:v>
                </c:pt>
                <c:pt idx="59">
                  <c:v>2011:Q3</c:v>
                </c:pt>
                <c:pt idx="60">
                  <c:v>2011:Q4</c:v>
                </c:pt>
                <c:pt idx="61">
                  <c:v>2012:Q1</c:v>
                </c:pt>
                <c:pt idx="62">
                  <c:v>2012:Q2</c:v>
                </c:pt>
                <c:pt idx="63">
                  <c:v>2012:Q3</c:v>
                </c:pt>
                <c:pt idx="64">
                  <c:v>2012:Q4</c:v>
                </c:pt>
                <c:pt idx="65">
                  <c:v>2013:Q1</c:v>
                </c:pt>
                <c:pt idx="66">
                  <c:v>2013:Q2</c:v>
                </c:pt>
                <c:pt idx="67">
                  <c:v>2013:Q3</c:v>
                </c:pt>
                <c:pt idx="68">
                  <c:v>2013:Q4</c:v>
                </c:pt>
                <c:pt idx="69">
                  <c:v>2014:Q1</c:v>
                </c:pt>
                <c:pt idx="70">
                  <c:v>2014:Q2</c:v>
                </c:pt>
                <c:pt idx="71">
                  <c:v>2014:Q3</c:v>
                </c:pt>
                <c:pt idx="72">
                  <c:v>2014:Q4</c:v>
                </c:pt>
                <c:pt idx="73">
                  <c:v>2015:Q1</c:v>
                </c:pt>
                <c:pt idx="74">
                  <c:v>2015:Q2</c:v>
                </c:pt>
                <c:pt idx="75">
                  <c:v>2015:Q3</c:v>
                </c:pt>
                <c:pt idx="76">
                  <c:v>2015:Q4</c:v>
                </c:pt>
              </c:strCache>
            </c:strRef>
          </c:cat>
          <c:val>
            <c:numRef>
              <c:f>Sheet1!$B$2:$B$78</c:f>
              <c:numCache>
                <c:formatCode>General</c:formatCode>
                <c:ptCount val="77"/>
                <c:pt idx="0">
                  <c:v>5.2874489307934924E-2</c:v>
                </c:pt>
                <c:pt idx="1">
                  <c:v>5.1582164068652681E-2</c:v>
                </c:pt>
                <c:pt idx="2">
                  <c:v>6.1023845658794817E-2</c:v>
                </c:pt>
                <c:pt idx="3">
                  <c:v>7.2770206456300501E-2</c:v>
                </c:pt>
                <c:pt idx="4">
                  <c:v>7.1241291045131439E-2</c:v>
                </c:pt>
                <c:pt idx="5">
                  <c:v>6.8787966114217447E-2</c:v>
                </c:pt>
                <c:pt idx="6">
                  <c:v>6.4779480355113606E-2</c:v>
                </c:pt>
                <c:pt idx="7">
                  <c:v>5.8237342400825565E-2</c:v>
                </c:pt>
                <c:pt idx="8">
                  <c:v>6.0077182483627034E-2</c:v>
                </c:pt>
                <c:pt idx="9">
                  <c:v>6.3903518930831016E-2</c:v>
                </c:pt>
                <c:pt idx="10">
                  <c:v>6.9874243161184291E-2</c:v>
                </c:pt>
                <c:pt idx="11">
                  <c:v>7.6518771010128495E-2</c:v>
                </c:pt>
                <c:pt idx="12">
                  <c:v>7.7218704675422245E-2</c:v>
                </c:pt>
                <c:pt idx="13">
                  <c:v>7.5695680684607414E-2</c:v>
                </c:pt>
                <c:pt idx="14">
                  <c:v>7.2936934131835329E-2</c:v>
                </c:pt>
                <c:pt idx="15">
                  <c:v>6.7949828537008372E-2</c:v>
                </c:pt>
                <c:pt idx="16">
                  <c:v>6.2252857995666044E-2</c:v>
                </c:pt>
                <c:pt idx="17">
                  <c:v>5.3114477170177921E-2</c:v>
                </c:pt>
                <c:pt idx="18">
                  <c:v>4.4649134788425471E-2</c:v>
                </c:pt>
                <c:pt idx="19">
                  <c:v>3.8557938532596259E-2</c:v>
                </c:pt>
                <c:pt idx="20">
                  <c:v>3.2979773203166474E-2</c:v>
                </c:pt>
                <c:pt idx="21">
                  <c:v>3.3407663029898282E-2</c:v>
                </c:pt>
                <c:pt idx="22">
                  <c:v>3.259087325713983E-2</c:v>
                </c:pt>
                <c:pt idx="23">
                  <c:v>3.1568981310730715E-2</c:v>
                </c:pt>
                <c:pt idx="24">
                  <c:v>3.3094988114058976E-2</c:v>
                </c:pt>
                <c:pt idx="25">
                  <c:v>3.3429478818101765E-2</c:v>
                </c:pt>
                <c:pt idx="26">
                  <c:v>3.734158885641059E-2</c:v>
                </c:pt>
                <c:pt idx="27">
                  <c:v>4.0640517506638885E-2</c:v>
                </c:pt>
                <c:pt idx="28">
                  <c:v>4.9299892173142235E-2</c:v>
                </c:pt>
                <c:pt idx="29">
                  <c:v>5.9917172017960096E-2</c:v>
                </c:pt>
                <c:pt idx="30">
                  <c:v>6.678762052606424E-2</c:v>
                </c:pt>
                <c:pt idx="31">
                  <c:v>7.7641632488663515E-2</c:v>
                </c:pt>
                <c:pt idx="32">
                  <c:v>8.5950941061708086E-2</c:v>
                </c:pt>
                <c:pt idx="33">
                  <c:v>8.8342508102932538E-2</c:v>
                </c:pt>
                <c:pt idx="34">
                  <c:v>9.2687242045020879E-2</c:v>
                </c:pt>
                <c:pt idx="35">
                  <c:v>9.7100688365336918E-2</c:v>
                </c:pt>
                <c:pt idx="36">
                  <c:v>9.2623328521170389E-2</c:v>
                </c:pt>
                <c:pt idx="37">
                  <c:v>9.3125803529446216E-2</c:v>
                </c:pt>
                <c:pt idx="38">
                  <c:v>9.4339579439435273E-2</c:v>
                </c:pt>
                <c:pt idx="39">
                  <c:v>8.7351064813529611E-2</c:v>
                </c:pt>
                <c:pt idx="40">
                  <c:v>8.3306522195707E-2</c:v>
                </c:pt>
                <c:pt idx="41">
                  <c:v>7.0210549263687749E-2</c:v>
                </c:pt>
                <c:pt idx="42">
                  <c:v>5.1013453408358611E-2</c:v>
                </c:pt>
                <c:pt idx="43">
                  <c:v>3.2059153221743131E-2</c:v>
                </c:pt>
                <c:pt idx="44">
                  <c:v>1.1710797516707672E-2</c:v>
                </c:pt>
                <c:pt idx="45">
                  <c:v>-2.1677681430976037E-4</c:v>
                </c:pt>
                <c:pt idx="46">
                  <c:v>-1.0116564986458298E-2</c:v>
                </c:pt>
                <c:pt idx="47">
                  <c:v>-2.1306328442174394E-2</c:v>
                </c:pt>
                <c:pt idx="48">
                  <c:v>-3.2986587134791856E-2</c:v>
                </c:pt>
                <c:pt idx="49">
                  <c:v>-5.0208227860303545E-2</c:v>
                </c:pt>
                <c:pt idx="50">
                  <c:v>-6.4535896971205098E-2</c:v>
                </c:pt>
                <c:pt idx="51">
                  <c:v>-7.8743009608398973E-2</c:v>
                </c:pt>
                <c:pt idx="52">
                  <c:v>-8.610388387144341E-2</c:v>
                </c:pt>
                <c:pt idx="53">
                  <c:v>-8.5497180301631226E-2</c:v>
                </c:pt>
                <c:pt idx="54">
                  <c:v>-8.008868602201713E-2</c:v>
                </c:pt>
                <c:pt idx="55">
                  <c:v>-6.2854726823545204E-2</c:v>
                </c:pt>
                <c:pt idx="56">
                  <c:v>-4.0315049882293286E-2</c:v>
                </c:pt>
                <c:pt idx="57">
                  <c:v>-4.7874142057074964E-3</c:v>
                </c:pt>
                <c:pt idx="58">
                  <c:v>2.3037935973181378E-2</c:v>
                </c:pt>
                <c:pt idx="59">
                  <c:v>4.5430395476431684E-2</c:v>
                </c:pt>
                <c:pt idx="60">
                  <c:v>4.4477150755806605E-2</c:v>
                </c:pt>
                <c:pt idx="61">
                  <c:v>2.8054207208322968E-2</c:v>
                </c:pt>
                <c:pt idx="62">
                  <c:v>2.5609821337012395E-2</c:v>
                </c:pt>
                <c:pt idx="63">
                  <c:v>1.4920483615181501E-2</c:v>
                </c:pt>
                <c:pt idx="64">
                  <c:v>2.4459992630805782E-2</c:v>
                </c:pt>
                <c:pt idx="65">
                  <c:v>3.4606488060824558E-2</c:v>
                </c:pt>
                <c:pt idx="66">
                  <c:v>3.527274025493865E-2</c:v>
                </c:pt>
                <c:pt idx="67">
                  <c:v>5.1854511341508758E-2</c:v>
                </c:pt>
                <c:pt idx="68">
                  <c:v>5.7484757623892158E-2</c:v>
                </c:pt>
                <c:pt idx="69">
                  <c:v>6.2825089722995608E-2</c:v>
                </c:pt>
                <c:pt idx="70">
                  <c:v>6.7168260387787004E-2</c:v>
                </c:pt>
                <c:pt idx="71">
                  <c:v>6.9223789051299445E-2</c:v>
                </c:pt>
                <c:pt idx="72">
                  <c:v>7.0728858051032129E-2</c:v>
                </c:pt>
                <c:pt idx="73">
                  <c:v>6.7950258693718846E-2</c:v>
                </c:pt>
                <c:pt idx="74">
                  <c:v>6.2596437411419181E-2</c:v>
                </c:pt>
                <c:pt idx="75">
                  <c:v>5.0701207886368893E-2</c:v>
                </c:pt>
                <c:pt idx="76">
                  <c:v>4.0306576209170553E-2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AHS-Based Benchmark</c:v>
                </c:pt>
              </c:strCache>
            </c:strRef>
          </c:tx>
          <c:marker>
            <c:symbol val="square"/>
            <c:size val="4"/>
          </c:marker>
          <c:cat>
            <c:strRef>
              <c:f>Sheet1!$A$2:$A$78</c:f>
              <c:strCache>
                <c:ptCount val="77"/>
                <c:pt idx="0">
                  <c:v>1996:Q4</c:v>
                </c:pt>
                <c:pt idx="1">
                  <c:v>1997:Q1</c:v>
                </c:pt>
                <c:pt idx="2">
                  <c:v>1997:Q2</c:v>
                </c:pt>
                <c:pt idx="3">
                  <c:v>1997:Q3</c:v>
                </c:pt>
                <c:pt idx="4">
                  <c:v>1997:Q4</c:v>
                </c:pt>
                <c:pt idx="5">
                  <c:v>1998:Q1</c:v>
                </c:pt>
                <c:pt idx="6">
                  <c:v>1998:Q2</c:v>
                </c:pt>
                <c:pt idx="7">
                  <c:v>1998:Q3</c:v>
                </c:pt>
                <c:pt idx="8">
                  <c:v>1998:Q4</c:v>
                </c:pt>
                <c:pt idx="9">
                  <c:v>1999:Q1</c:v>
                </c:pt>
                <c:pt idx="10">
                  <c:v>1999:Q2</c:v>
                </c:pt>
                <c:pt idx="11">
                  <c:v>1999:Q3</c:v>
                </c:pt>
                <c:pt idx="12">
                  <c:v>1999:Q4</c:v>
                </c:pt>
                <c:pt idx="13">
                  <c:v>2000:Q1</c:v>
                </c:pt>
                <c:pt idx="14">
                  <c:v>2000:Q2</c:v>
                </c:pt>
                <c:pt idx="15">
                  <c:v>2000:Q3</c:v>
                </c:pt>
                <c:pt idx="16">
                  <c:v>2000:Q4</c:v>
                </c:pt>
                <c:pt idx="17">
                  <c:v>2001:Q1</c:v>
                </c:pt>
                <c:pt idx="18">
                  <c:v>2001:Q2</c:v>
                </c:pt>
                <c:pt idx="19">
                  <c:v>2001:Q3</c:v>
                </c:pt>
                <c:pt idx="20">
                  <c:v>2001:Q4</c:v>
                </c:pt>
                <c:pt idx="21">
                  <c:v>2002:Q1</c:v>
                </c:pt>
                <c:pt idx="22">
                  <c:v>2002:Q2</c:v>
                </c:pt>
                <c:pt idx="23">
                  <c:v>2002:Q3</c:v>
                </c:pt>
                <c:pt idx="24">
                  <c:v>2002:Q4</c:v>
                </c:pt>
                <c:pt idx="25">
                  <c:v>2003:Q1</c:v>
                </c:pt>
                <c:pt idx="26">
                  <c:v>2003:Q2</c:v>
                </c:pt>
                <c:pt idx="27">
                  <c:v>2003:Q3</c:v>
                </c:pt>
                <c:pt idx="28">
                  <c:v>2003:Q4</c:v>
                </c:pt>
                <c:pt idx="29">
                  <c:v>2004:Q1</c:v>
                </c:pt>
                <c:pt idx="30">
                  <c:v>2004:Q2</c:v>
                </c:pt>
                <c:pt idx="31">
                  <c:v>2004:Q3</c:v>
                </c:pt>
                <c:pt idx="32">
                  <c:v>2004:Q4</c:v>
                </c:pt>
                <c:pt idx="33">
                  <c:v>2005:Q1</c:v>
                </c:pt>
                <c:pt idx="34">
                  <c:v>2005:Q2</c:v>
                </c:pt>
                <c:pt idx="35">
                  <c:v>2005:Q3</c:v>
                </c:pt>
                <c:pt idx="36">
                  <c:v>2005:Q4</c:v>
                </c:pt>
                <c:pt idx="37">
                  <c:v>2006:Q1</c:v>
                </c:pt>
                <c:pt idx="38">
                  <c:v>2006:Q2</c:v>
                </c:pt>
                <c:pt idx="39">
                  <c:v>2006:Q3</c:v>
                </c:pt>
                <c:pt idx="40">
                  <c:v>2006:Q4</c:v>
                </c:pt>
                <c:pt idx="41">
                  <c:v>2007:Q1</c:v>
                </c:pt>
                <c:pt idx="42">
                  <c:v>2007:Q2</c:v>
                </c:pt>
                <c:pt idx="43">
                  <c:v>2007:Q3</c:v>
                </c:pt>
                <c:pt idx="44">
                  <c:v>2007:Q4</c:v>
                </c:pt>
                <c:pt idx="45">
                  <c:v>2008:Q1</c:v>
                </c:pt>
                <c:pt idx="46">
                  <c:v>2008:Q2</c:v>
                </c:pt>
                <c:pt idx="47">
                  <c:v>2008:Q3</c:v>
                </c:pt>
                <c:pt idx="48">
                  <c:v>2008:Q4</c:v>
                </c:pt>
                <c:pt idx="49">
                  <c:v>2009:Q1</c:v>
                </c:pt>
                <c:pt idx="50">
                  <c:v>2009:Q2</c:v>
                </c:pt>
                <c:pt idx="51">
                  <c:v>2009:Q3</c:v>
                </c:pt>
                <c:pt idx="52">
                  <c:v>2009:Q4</c:v>
                </c:pt>
                <c:pt idx="53">
                  <c:v>2010:Q1</c:v>
                </c:pt>
                <c:pt idx="54">
                  <c:v>2010:Q2</c:v>
                </c:pt>
                <c:pt idx="55">
                  <c:v>2010:Q3</c:v>
                </c:pt>
                <c:pt idx="56">
                  <c:v>2010:Q4</c:v>
                </c:pt>
                <c:pt idx="57">
                  <c:v>2011:Q1</c:v>
                </c:pt>
                <c:pt idx="58">
                  <c:v>2011:Q2</c:v>
                </c:pt>
                <c:pt idx="59">
                  <c:v>2011:Q3</c:v>
                </c:pt>
                <c:pt idx="60">
                  <c:v>2011:Q4</c:v>
                </c:pt>
                <c:pt idx="61">
                  <c:v>2012:Q1</c:v>
                </c:pt>
                <c:pt idx="62">
                  <c:v>2012:Q2</c:v>
                </c:pt>
                <c:pt idx="63">
                  <c:v>2012:Q3</c:v>
                </c:pt>
                <c:pt idx="64">
                  <c:v>2012:Q4</c:v>
                </c:pt>
                <c:pt idx="65">
                  <c:v>2013:Q1</c:v>
                </c:pt>
                <c:pt idx="66">
                  <c:v>2013:Q2</c:v>
                </c:pt>
                <c:pt idx="67">
                  <c:v>2013:Q3</c:v>
                </c:pt>
                <c:pt idx="68">
                  <c:v>2013:Q4</c:v>
                </c:pt>
                <c:pt idx="69">
                  <c:v>2014:Q1</c:v>
                </c:pt>
                <c:pt idx="70">
                  <c:v>2014:Q2</c:v>
                </c:pt>
                <c:pt idx="71">
                  <c:v>2014:Q3</c:v>
                </c:pt>
                <c:pt idx="72">
                  <c:v>2014:Q4</c:v>
                </c:pt>
                <c:pt idx="73">
                  <c:v>2015:Q1</c:v>
                </c:pt>
                <c:pt idx="74">
                  <c:v>2015:Q2</c:v>
                </c:pt>
                <c:pt idx="75">
                  <c:v>2015:Q3</c:v>
                </c:pt>
                <c:pt idx="76">
                  <c:v>2015:Q4</c:v>
                </c:pt>
              </c:strCache>
            </c:strRef>
          </c:cat>
          <c:val>
            <c:numRef>
              <c:f>Sheet1!$C$2:$C$78</c:f>
              <c:numCache>
                <c:formatCode>General</c:formatCode>
                <c:ptCount val="77"/>
                <c:pt idx="0">
                  <c:v>6.362122019625982E-2</c:v>
                </c:pt>
                <c:pt idx="1">
                  <c:v>6.5537379984347499E-2</c:v>
                </c:pt>
                <c:pt idx="2">
                  <c:v>6.8369245595653494E-2</c:v>
                </c:pt>
                <c:pt idx="3">
                  <c:v>7.1386151181906277E-2</c:v>
                </c:pt>
                <c:pt idx="4">
                  <c:v>7.3714488470275397E-2</c:v>
                </c:pt>
                <c:pt idx="5">
                  <c:v>7.1977258493332918E-2</c:v>
                </c:pt>
                <c:pt idx="6">
                  <c:v>6.9421240845819243E-2</c:v>
                </c:pt>
                <c:pt idx="7">
                  <c:v>6.671307292819284E-2</c:v>
                </c:pt>
                <c:pt idx="8">
                  <c:v>6.4633412981734972E-2</c:v>
                </c:pt>
                <c:pt idx="9">
                  <c:v>7.0241854597422826E-2</c:v>
                </c:pt>
                <c:pt idx="10">
                  <c:v>7.8526782702296405E-2</c:v>
                </c:pt>
                <c:pt idx="11">
                  <c:v>8.7348201474767961E-2</c:v>
                </c:pt>
                <c:pt idx="12">
                  <c:v>9.4152821701561029E-2</c:v>
                </c:pt>
                <c:pt idx="13">
                  <c:v>8.814739876872113E-2</c:v>
                </c:pt>
                <c:pt idx="14">
                  <c:v>7.9390319179860169E-2</c:v>
                </c:pt>
                <c:pt idx="15">
                  <c:v>7.0212863772007417E-2</c:v>
                </c:pt>
                <c:pt idx="16">
                  <c:v>6.3234707599042261E-2</c:v>
                </c:pt>
                <c:pt idx="17">
                  <c:v>6.2101127600692196E-2</c:v>
                </c:pt>
                <c:pt idx="18">
                  <c:v>6.0425539223833313E-2</c:v>
                </c:pt>
                <c:pt idx="19">
                  <c:v>5.8640088426163972E-2</c:v>
                </c:pt>
                <c:pt idx="20">
                  <c:v>5.7261877583849596E-2</c:v>
                </c:pt>
                <c:pt idx="21">
                  <c:v>5.2689113056496817E-2</c:v>
                </c:pt>
                <c:pt idx="22">
                  <c:v>4.5912027486620488E-2</c:v>
                </c:pt>
                <c:pt idx="23">
                  <c:v>3.8666983092622287E-2</c:v>
                </c:pt>
                <c:pt idx="24">
                  <c:v>3.3057711966279379E-2</c:v>
                </c:pt>
                <c:pt idx="25">
                  <c:v>3.497636576028329E-2</c:v>
                </c:pt>
                <c:pt idx="26">
                  <c:v>3.7850772109497166E-2</c:v>
                </c:pt>
                <c:pt idx="27">
                  <c:v>4.0965140982463177E-2</c:v>
                </c:pt>
                <c:pt idx="28">
                  <c:v>4.3406355840384325E-2</c:v>
                </c:pt>
                <c:pt idx="29">
                  <c:v>5.1290389821828208E-2</c:v>
                </c:pt>
                <c:pt idx="30">
                  <c:v>6.3047205396102424E-2</c:v>
                </c:pt>
                <c:pt idx="31">
                  <c:v>7.5712224182359344E-2</c:v>
                </c:pt>
                <c:pt idx="32">
                  <c:v>8.558690865928531E-2</c:v>
                </c:pt>
                <c:pt idx="33">
                  <c:v>8.1855742370318341E-2</c:v>
                </c:pt>
                <c:pt idx="34">
                  <c:v>7.6394559104628001E-2</c:v>
                </c:pt>
                <c:pt idx="35">
                  <c:v>7.0645067104639026E-2</c:v>
                </c:pt>
                <c:pt idx="36">
                  <c:v>6.6255367355038119E-2</c:v>
                </c:pt>
                <c:pt idx="37">
                  <c:v>5.9609126702726778E-2</c:v>
                </c:pt>
                <c:pt idx="38">
                  <c:v>4.9798171065520869E-2</c:v>
                </c:pt>
                <c:pt idx="39">
                  <c:v>3.9361118532371453E-2</c:v>
                </c:pt>
                <c:pt idx="40">
                  <c:v>3.1316721911216705E-2</c:v>
                </c:pt>
                <c:pt idx="41">
                  <c:v>3.2353693568370145E-2</c:v>
                </c:pt>
                <c:pt idx="42">
                  <c:v>3.3908432788334331E-2</c:v>
                </c:pt>
                <c:pt idx="43">
                  <c:v>3.5594610466652021E-2</c:v>
                </c:pt>
                <c:pt idx="44">
                  <c:v>3.6917527759837476E-2</c:v>
                </c:pt>
                <c:pt idx="45">
                  <c:v>3.2333199354931619E-2</c:v>
                </c:pt>
                <c:pt idx="46">
                  <c:v>2.547711154327259E-2</c:v>
                </c:pt>
                <c:pt idx="47">
                  <c:v>1.8064676727530982E-2</c:v>
                </c:pt>
                <c:pt idx="48">
                  <c:v>1.2266010560492369E-2</c:v>
                </c:pt>
                <c:pt idx="49">
                  <c:v>1.3818355205197808E-2</c:v>
                </c:pt>
                <c:pt idx="50">
                  <c:v>1.616586299463818E-2</c:v>
                </c:pt>
                <c:pt idx="51">
                  <c:v>1.8739433573097042E-2</c:v>
                </c:pt>
                <c:pt idx="52">
                  <c:v>2.077898480771645E-2</c:v>
                </c:pt>
                <c:pt idx="53">
                  <c:v>1.867837208675982E-2</c:v>
                </c:pt>
                <c:pt idx="54">
                  <c:v>1.5513946125997879E-2</c:v>
                </c:pt>
                <c:pt idx="55">
                  <c:v>1.2061546885548724E-2</c:v>
                </c:pt>
                <c:pt idx="56">
                  <c:v>9.3378897903035885E-3</c:v>
                </c:pt>
                <c:pt idx="57">
                  <c:v>1.4265218257559775E-2</c:v>
                </c:pt>
                <c:pt idx="58">
                  <c:v>2.1726377178017842E-2</c:v>
                </c:pt>
                <c:pt idx="59">
                  <c:v>2.991974638644801E-2</c:v>
                </c:pt>
                <c:pt idx="60">
                  <c:v>3.6423188184924404E-2</c:v>
                </c:pt>
                <c:pt idx="61">
                  <c:v>3.3022378174121236E-2</c:v>
                </c:pt>
                <c:pt idx="62">
                  <c:v>2.7935174592588652E-2</c:v>
                </c:pt>
                <c:pt idx="63">
                  <c:v>2.243364440222595E-2</c:v>
                </c:pt>
                <c:pt idx="64">
                  <c:v>1.8128757784623417E-2</c:v>
                </c:pt>
                <c:pt idx="65">
                  <c:v>2.0754914496401433E-2</c:v>
                </c:pt>
                <c:pt idx="66">
                  <c:v>2.4715767996201787E-2</c:v>
                </c:pt>
                <c:pt idx="67">
                  <c:v>2.9043573749253371E-2</c:v>
                </c:pt>
                <c:pt idx="68">
                  <c:v>3.2462651678255128E-2</c:v>
                </c:pt>
                <c:pt idx="69">
                  <c:v>3.4836014821281402E-2</c:v>
                </c:pt>
                <c:pt idx="70">
                  <c:v>3.8392586946371487E-2</c:v>
                </c:pt>
                <c:pt idx="71">
                  <c:v>4.224735557108672E-2</c:v>
                </c:pt>
                <c:pt idx="72">
                  <c:v>4.5269871676666851E-2</c:v>
                </c:pt>
                <c:pt idx="73">
                  <c:v>4.5230737332035753E-2</c:v>
                </c:pt>
                <c:pt idx="74">
                  <c:v>4.5172427973568352E-2</c:v>
                </c:pt>
                <c:pt idx="75">
                  <c:v>4.5109679135073355E-2</c:v>
                </c:pt>
                <c:pt idx="76">
                  <c:v>4.5060801616899848E-2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326488"/>
        <c:axId val="350326880"/>
      </c:lineChart>
      <c:catAx>
        <c:axId val="35032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5400000" vert="horz"/>
          <a:lstStyle/>
          <a:p>
            <a:pPr>
              <a:defRPr sz="1000" b="0"/>
            </a:pPr>
            <a:endParaRPr lang="en-US"/>
          </a:p>
        </c:txPr>
        <c:crossAx val="350326880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350326880"/>
        <c:scaling>
          <c:orientation val="minMax"/>
          <c:max val="0.4"/>
          <c:min val="-0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en-US"/>
          </a:p>
        </c:txPr>
        <c:crossAx val="350326488"/>
        <c:crosses val="autoZero"/>
        <c:crossBetween val="between"/>
      </c:valAx>
      <c:valAx>
        <c:axId val="350327272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crossAx val="350327664"/>
        <c:crosses val="max"/>
        <c:crossBetween val="between"/>
        <c:majorUnit val="0.1"/>
        <c:minorUnit val="2.0000000000000032E-2"/>
      </c:valAx>
      <c:catAx>
        <c:axId val="350327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03272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5.8305506950520072E-2"/>
          <c:y val="0.93223013340809002"/>
          <c:w val="0.91362654320987646"/>
          <c:h val="6.4773181573442154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0.69048</cdr:x>
      <cdr:y>0.05772</cdr:y>
    </cdr:from>
    <cdr:to>
      <cdr:x>0.84354</cdr:x>
      <cdr:y>0.14683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2374" y="243132"/>
          <a:ext cx="1259602" cy="375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l-GR" sz="1600" b="1" dirty="0" smtClean="0"/>
            <a:t>ρ</a:t>
          </a:r>
          <a:r>
            <a:rPr lang="en-US" sz="1600" b="1" dirty="0" smtClean="0"/>
            <a:t> </a:t>
          </a:r>
          <a:r>
            <a:rPr lang="en-US" sz="1600" b="1" dirty="0" smtClean="0"/>
            <a:t>= 0.84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0.69048</cdr:x>
      <cdr:y>0.05772</cdr:y>
    </cdr:from>
    <cdr:to>
      <cdr:x>0.87121</cdr:x>
      <cdr:y>0.15126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2374" y="243132"/>
          <a:ext cx="1487352" cy="39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l-GR" sz="1600" b="1" dirty="0" smtClean="0"/>
            <a:t>ρ</a:t>
          </a:r>
          <a:r>
            <a:rPr lang="en-US" sz="1600" b="1" dirty="0" smtClean="0"/>
            <a:t> </a:t>
          </a:r>
          <a:r>
            <a:rPr lang="en-US" sz="1600" b="1" dirty="0" smtClean="0"/>
            <a:t>= 0.73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F8948E-004B-CF43-BFD1-999CC75A70A6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213AC4-7397-F14A-955D-95B2F8031D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2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736914-28D3-BF4C-B04D-5D4B79BF1FD0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C324DE-EC36-D94B-8AAC-AEBB5A2B4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27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324DE-EC36-D94B-8AAC-AEBB5A2B4B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2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324DE-EC36-D94B-8AAC-AEBB5A2B4B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6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 descr="SN11 Presentation Template_cvr_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39700"/>
            <a:ext cx="8851392" cy="6560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7356"/>
            <a:ext cx="7772400" cy="1470025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8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4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65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54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52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40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78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3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41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3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48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5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DER_744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35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35684"/>
            <a:ext cx="7772400" cy="1662270"/>
          </a:xfrm>
        </p:spPr>
        <p:txBody>
          <a:bodyPr anchor="t">
            <a:normAutofit/>
          </a:bodyPr>
          <a:lstStyle>
            <a:lvl1pPr algn="l">
              <a:defRPr sz="3000" b="1" cap="all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3549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IVIDER_7448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1" b="3521"/>
          <a:stretch/>
        </p:blipFill>
        <p:spPr>
          <a:xfrm>
            <a:off x="0" y="0"/>
            <a:ext cx="91440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31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1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5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5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673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7673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878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4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253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N11 Presentation Template_folio_4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1767"/>
            <a:ext cx="9144000" cy="7143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855" y="307850"/>
            <a:ext cx="8229600" cy="811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2255"/>
            <a:ext cx="8229600" cy="4723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2267" y="6229771"/>
            <a:ext cx="2133600" cy="4859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C70D86C-0A2F-494A-956F-AD84660648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790946" y="6627168"/>
            <a:ext cx="64799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0" kern="0" spc="10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©2013 PRESIDENT AND FELLOWS OF HARVARD COLLEGE</a:t>
            </a:r>
            <a:endParaRPr lang="en-US" sz="600" b="0" kern="0" spc="1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2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5393A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5737-1FD2-A549-8C7D-0E565AA8B7CE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8BD0C-3E9E-A744-8639-A5BA26253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8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990938"/>
              </p:ext>
            </p:extLst>
          </p:nvPr>
        </p:nvGraphicFramePr>
        <p:xfrm>
          <a:off x="457200" y="1471559"/>
          <a:ext cx="8229600" cy="421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4235" y="1092488"/>
            <a:ext cx="6982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Four-quarter moving rate of change in homeowner improvement spending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3971" y="5826414"/>
            <a:ext cx="64852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Sources: Joint Center for Housing Studies and NBER.</a:t>
            </a:r>
            <a:endParaRPr lang="en-US" sz="10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0855" y="203687"/>
            <a:ext cx="8229600" cy="8114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LIRA Improvements Model Tracks Benchmark Closely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855" y="163286"/>
            <a:ext cx="8229600" cy="8114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LIRA Maintenance Model Tracks Benchmark Closely, But Exaggerates Prior Downturn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071048"/>
              </p:ext>
            </p:extLst>
          </p:nvPr>
        </p:nvGraphicFramePr>
        <p:xfrm>
          <a:off x="457200" y="1471559"/>
          <a:ext cx="8229600" cy="421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0D86C-0A2F-494A-956F-AD846606482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4235" y="1097827"/>
            <a:ext cx="6982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Four-quarter moving rate of change in homeowner maintenance/repair spending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6102" y="5806937"/>
            <a:ext cx="84997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Sources: Joint Center for Housing Studies and NBER.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768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11 Presentation Template_1">
  <a:themeElements>
    <a:clrScheme name="Custom 30">
      <a:dk1>
        <a:srgbClr val="68525D"/>
      </a:dk1>
      <a:lt1>
        <a:sysClr val="window" lastClr="FFFFFF"/>
      </a:lt1>
      <a:dk2>
        <a:srgbClr val="E0BA1B"/>
      </a:dk2>
      <a:lt2>
        <a:srgbClr val="EEECE1"/>
      </a:lt2>
      <a:accent1>
        <a:srgbClr val="3D263A"/>
      </a:accent1>
      <a:accent2>
        <a:srgbClr val="CB4F00"/>
      </a:accent2>
      <a:accent3>
        <a:srgbClr val="8CB7C7"/>
      </a:accent3>
      <a:accent4>
        <a:srgbClr val="685C53"/>
      </a:accent4>
      <a:accent5>
        <a:srgbClr val="F5CE2F"/>
      </a:accent5>
      <a:accent6>
        <a:srgbClr val="F79646"/>
      </a:accent6>
      <a:hlink>
        <a:srgbClr val="8CB7C7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SN11 Presentation Template_1.thmx</Template>
  <TotalTime>10707</TotalTime>
  <Words>65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SN11 Presentation Template_1</vt:lpstr>
      <vt:lpstr>Custom Design</vt:lpstr>
      <vt:lpstr>LIRA Improvements Model Tracks Benchmark Closely</vt:lpstr>
      <vt:lpstr>LIRA Maintenance Model Tracks Benchmark Closely, But Exaggerates Prior Downturn</vt:lpstr>
    </vt:vector>
  </TitlesOfParts>
  <Company>HOLLAND-MARK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Will, Abbe H</cp:lastModifiedBy>
  <cp:revision>4241</cp:revision>
  <cp:lastPrinted>2018-07-18T14:02:11Z</cp:lastPrinted>
  <dcterms:created xsi:type="dcterms:W3CDTF">2011-04-16T21:29:36Z</dcterms:created>
  <dcterms:modified xsi:type="dcterms:W3CDTF">2018-07-18T16:06:33Z</dcterms:modified>
</cp:coreProperties>
</file>